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Lst>
  <p:notesMasterIdLst>
    <p:notesMasterId r:id="rId30"/>
  </p:notesMasterIdLst>
  <p:sldIdLst>
    <p:sldId id="369" r:id="rId2"/>
    <p:sldId id="346" r:id="rId3"/>
    <p:sldId id="348" r:id="rId4"/>
    <p:sldId id="257" r:id="rId5"/>
    <p:sldId id="349" r:id="rId6"/>
    <p:sldId id="350" r:id="rId7"/>
    <p:sldId id="351" r:id="rId8"/>
    <p:sldId id="262" r:id="rId9"/>
    <p:sldId id="352" r:id="rId10"/>
    <p:sldId id="353" r:id="rId11"/>
    <p:sldId id="264" r:id="rId12"/>
    <p:sldId id="259" r:id="rId13"/>
    <p:sldId id="263" r:id="rId14"/>
    <p:sldId id="354" r:id="rId15"/>
    <p:sldId id="355" r:id="rId16"/>
    <p:sldId id="356" r:id="rId17"/>
    <p:sldId id="357" r:id="rId18"/>
    <p:sldId id="358" r:id="rId19"/>
    <p:sldId id="267" r:id="rId20"/>
    <p:sldId id="359" r:id="rId21"/>
    <p:sldId id="360" r:id="rId22"/>
    <p:sldId id="268" r:id="rId23"/>
    <p:sldId id="361" r:id="rId24"/>
    <p:sldId id="362" r:id="rId25"/>
    <p:sldId id="363" r:id="rId26"/>
    <p:sldId id="364" r:id="rId27"/>
    <p:sldId id="365" r:id="rId28"/>
    <p:sldId id="370"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9" clrIdx="0">
    <p:extLst>
      <p:ext uri="{19B8F6BF-5375-455C-9EA6-DF929625EA0E}">
        <p15:presenceInfo xmlns:p15="http://schemas.microsoft.com/office/powerpoint/2012/main" userId="4bdfb0fc9614ad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C6270A-ABFD-461E-BC14-344F0DDE1423}">
  <a:tblStyle styleId="{8DC6270A-ABFD-461E-BC14-344F0DDE14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9C9C466-2D80-4813-B69D-51AD15A6CFD7}" styleName="Table_1">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62" autoAdjust="0"/>
  </p:normalViewPr>
  <p:slideViewPr>
    <p:cSldViewPr snapToGrid="0">
      <p:cViewPr varScale="1">
        <p:scale>
          <a:sx n="88" d="100"/>
          <a:sy n="88" d="100"/>
        </p:scale>
        <p:origin x="90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Résultat net</c:v>
                </c:pt>
              </c:strCache>
            </c:strRef>
          </c:tx>
          <c:spPr>
            <a:ln w="28575" cap="rnd">
              <a:solidFill>
                <a:schemeClr val="accent2"/>
              </a:solidFill>
              <a:round/>
            </a:ln>
            <a:effectLst/>
          </c:spPr>
          <c:marker>
            <c:symbol val="none"/>
          </c:marker>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-9800481</c:v>
                </c:pt>
                <c:pt idx="1">
                  <c:v>-5823223</c:v>
                </c:pt>
                <c:pt idx="2">
                  <c:v>2719380</c:v>
                </c:pt>
                <c:pt idx="3">
                  <c:v>4429086</c:v>
                </c:pt>
                <c:pt idx="4">
                  <c:v>6326999</c:v>
                </c:pt>
                <c:pt idx="5">
                  <c:v>8432458</c:v>
                </c:pt>
                <c:pt idx="6">
                  <c:v>10766749</c:v>
                </c:pt>
                <c:pt idx="7">
                  <c:v>13353305</c:v>
                </c:pt>
              </c:numCache>
            </c:numRef>
          </c:val>
          <c:smooth val="0"/>
          <c:extLst xmlns:c16r2="http://schemas.microsoft.com/office/drawing/2015/06/chart">
            <c:ext xmlns:c16="http://schemas.microsoft.com/office/drawing/2014/chart" uri="{C3380CC4-5D6E-409C-BE32-E72D297353CC}">
              <c16:uniqueId val="{00000000-E7BC-467A-9678-4E396372D871}"/>
            </c:ext>
          </c:extLst>
        </c:ser>
        <c:ser>
          <c:idx val="1"/>
          <c:order val="1"/>
          <c:tx>
            <c:strRef>
              <c:f>Sheet1!$C$1</c:f>
              <c:strCache>
                <c:ptCount val="1"/>
                <c:pt idx="0">
                  <c:v>Cash flows</c:v>
                </c:pt>
              </c:strCache>
            </c:strRef>
          </c:tx>
          <c:spPr>
            <a:ln w="28575" cap="rnd">
              <a:solidFill>
                <a:schemeClr val="accent4"/>
              </a:solidFill>
              <a:round/>
            </a:ln>
            <a:effectLst/>
          </c:spPr>
          <c:marker>
            <c:symbol val="none"/>
          </c:marker>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Sheet1!$C$2:$C$9</c:f>
              <c:numCache>
                <c:formatCode>General</c:formatCode>
                <c:ptCount val="8"/>
                <c:pt idx="0">
                  <c:v>-6190875</c:v>
                </c:pt>
                <c:pt idx="1">
                  <c:v>5413969</c:v>
                </c:pt>
                <c:pt idx="2">
                  <c:v>14178909</c:v>
                </c:pt>
                <c:pt idx="3">
                  <c:v>15883624</c:v>
                </c:pt>
                <c:pt idx="4">
                  <c:v>17776047</c:v>
                </c:pt>
                <c:pt idx="5">
                  <c:v>19875466</c:v>
                </c:pt>
                <c:pt idx="6">
                  <c:v>22203114</c:v>
                </c:pt>
                <c:pt idx="7">
                  <c:v>353018677</c:v>
                </c:pt>
              </c:numCache>
            </c:numRef>
          </c:val>
          <c:smooth val="0"/>
          <c:extLst xmlns:c16r2="http://schemas.microsoft.com/office/drawing/2015/06/chart">
            <c:ext xmlns:c16="http://schemas.microsoft.com/office/drawing/2014/chart" uri="{C3380CC4-5D6E-409C-BE32-E72D297353CC}">
              <c16:uniqueId val="{00000001-E7BC-467A-9678-4E396372D871}"/>
            </c:ext>
          </c:extLst>
        </c:ser>
        <c:ser>
          <c:idx val="2"/>
          <c:order val="2"/>
          <c:tx>
            <c:strRef>
              <c:f>Sheet1!$D$1</c:f>
              <c:strCache>
                <c:ptCount val="1"/>
                <c:pt idx="0">
                  <c:v>Cash flows actualisés cumulés</c:v>
                </c:pt>
              </c:strCache>
            </c:strRef>
          </c:tx>
          <c:spPr>
            <a:ln w="28575" cap="rnd">
              <a:solidFill>
                <a:schemeClr val="accent6"/>
              </a:solidFill>
              <a:round/>
            </a:ln>
            <a:effectLst/>
          </c:spPr>
          <c:marker>
            <c:symbol val="none"/>
          </c:marker>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Sheet1!$D$2:$D$9</c:f>
              <c:numCache>
                <c:formatCode>General</c:formatCode>
                <c:ptCount val="8"/>
                <c:pt idx="0">
                  <c:v>-5732292</c:v>
                </c:pt>
                <c:pt idx="1">
                  <c:v>-1090686</c:v>
                </c:pt>
                <c:pt idx="2">
                  <c:v>10164989</c:v>
                </c:pt>
                <c:pt idx="3">
                  <c:v>21839927</c:v>
                </c:pt>
                <c:pt idx="4">
                  <c:v>33938005</c:v>
                </c:pt>
                <c:pt idx="5">
                  <c:v>46462920</c:v>
                </c:pt>
                <c:pt idx="6">
                  <c:v>59418224</c:v>
                </c:pt>
                <c:pt idx="7">
                  <c:v>260948609</c:v>
                </c:pt>
              </c:numCache>
            </c:numRef>
          </c:val>
          <c:smooth val="0"/>
          <c:extLst xmlns:c16r2="http://schemas.microsoft.com/office/drawing/2015/06/chart">
            <c:ext xmlns:c16="http://schemas.microsoft.com/office/drawing/2014/chart" uri="{C3380CC4-5D6E-409C-BE32-E72D297353CC}">
              <c16:uniqueId val="{00000002-E7BC-467A-9678-4E396372D871}"/>
            </c:ext>
          </c:extLst>
        </c:ser>
        <c:dLbls>
          <c:showLegendKey val="0"/>
          <c:showVal val="0"/>
          <c:showCatName val="0"/>
          <c:showSerName val="0"/>
          <c:showPercent val="0"/>
          <c:showBubbleSize val="0"/>
        </c:dLbls>
        <c:smooth val="0"/>
        <c:axId val="191602320"/>
        <c:axId val="191605040"/>
      </c:lineChart>
      <c:catAx>
        <c:axId val="19160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605040"/>
        <c:crosses val="autoZero"/>
        <c:auto val="1"/>
        <c:lblAlgn val="ctr"/>
        <c:lblOffset val="100"/>
        <c:noMultiLvlLbl val="0"/>
      </c:catAx>
      <c:valAx>
        <c:axId val="19160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602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2">
        <a:lumMod val="20000"/>
        <a:lumOff val="80000"/>
      </a:schemeClr>
    </a:solidFill>
    <a:ln>
      <a:solidFill>
        <a:schemeClr val="bg2">
          <a:lumMod val="90000"/>
          <a:lumOff val="1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année 2015 (entrée de SOFINANCE)</c:v>
                </c:pt>
              </c:strCache>
            </c:strRef>
          </c:tx>
          <c:spPr>
            <a:solidFill>
              <a:schemeClr val="accent2"/>
            </a:solidFill>
            <a:ln>
              <a:noFill/>
            </a:ln>
            <a:effectLst/>
          </c:spPr>
          <c:invertIfNegative val="0"/>
          <c:cat>
            <c:strRef>
              <c:f>Sheet1!$A$2</c:f>
              <c:strCache>
                <c:ptCount val="1"/>
                <c:pt idx="0">
                  <c:v>la valeur de la SARL X</c:v>
                </c:pt>
              </c:strCache>
            </c:strRef>
          </c:cat>
          <c:val>
            <c:numRef>
              <c:f>Sheet1!$B$2</c:f>
              <c:numCache>
                <c:formatCode>General</c:formatCode>
                <c:ptCount val="1"/>
                <c:pt idx="0">
                  <c:v>252692000</c:v>
                </c:pt>
              </c:numCache>
            </c:numRef>
          </c:val>
          <c:extLst xmlns:c16r2="http://schemas.microsoft.com/office/drawing/2015/06/chart">
            <c:ext xmlns:c16="http://schemas.microsoft.com/office/drawing/2014/chart" uri="{C3380CC4-5D6E-409C-BE32-E72D297353CC}">
              <c16:uniqueId val="{00000000-FB01-4E5E-A3B0-00A2F8EB540F}"/>
            </c:ext>
          </c:extLst>
        </c:ser>
        <c:ser>
          <c:idx val="1"/>
          <c:order val="1"/>
          <c:tx>
            <c:strRef>
              <c:f>Sheet1!$C$1</c:f>
              <c:strCache>
                <c:ptCount val="1"/>
                <c:pt idx="0">
                  <c:v>année 2022 (sortie de SOFINACE)</c:v>
                </c:pt>
              </c:strCache>
            </c:strRef>
          </c:tx>
          <c:spPr>
            <a:solidFill>
              <a:schemeClr val="accent4"/>
            </a:solidFill>
            <a:ln>
              <a:noFill/>
            </a:ln>
            <a:effectLst/>
          </c:spPr>
          <c:invertIfNegative val="0"/>
          <c:cat>
            <c:strRef>
              <c:f>Sheet1!$A$2</c:f>
              <c:strCache>
                <c:ptCount val="1"/>
                <c:pt idx="0">
                  <c:v>la valeur de la SARL X</c:v>
                </c:pt>
              </c:strCache>
            </c:strRef>
          </c:cat>
          <c:val>
            <c:numRef>
              <c:f>Sheet1!$C$2</c:f>
              <c:numCache>
                <c:formatCode>General</c:formatCode>
                <c:ptCount val="1"/>
                <c:pt idx="0">
                  <c:v>309021723</c:v>
                </c:pt>
              </c:numCache>
            </c:numRef>
          </c:val>
          <c:extLst xmlns:c16r2="http://schemas.microsoft.com/office/drawing/2015/06/chart">
            <c:ext xmlns:c16="http://schemas.microsoft.com/office/drawing/2014/chart" uri="{C3380CC4-5D6E-409C-BE32-E72D297353CC}">
              <c16:uniqueId val="{00000001-FB01-4E5E-A3B0-00A2F8EB540F}"/>
            </c:ext>
          </c:extLst>
        </c:ser>
        <c:dLbls>
          <c:showLegendKey val="0"/>
          <c:showVal val="0"/>
          <c:showCatName val="0"/>
          <c:showSerName val="0"/>
          <c:showPercent val="0"/>
          <c:showBubbleSize val="0"/>
        </c:dLbls>
        <c:gapWidth val="219"/>
        <c:overlap val="-27"/>
        <c:axId val="191603408"/>
        <c:axId val="191604496"/>
      </c:barChart>
      <c:catAx>
        <c:axId val="19160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604496"/>
        <c:crosses val="autoZero"/>
        <c:auto val="1"/>
        <c:lblAlgn val="ctr"/>
        <c:lblOffset val="100"/>
        <c:noMultiLvlLbl val="0"/>
      </c:catAx>
      <c:valAx>
        <c:axId val="19160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603408"/>
        <c:crosses val="autoZero"/>
        <c:crossBetween val="between"/>
      </c:valAx>
      <c:spPr>
        <a:noFill/>
        <a:ln>
          <a:noFill/>
        </a:ln>
        <a:effectLst/>
      </c:spPr>
    </c:plotArea>
    <c:legend>
      <c:legendPos val="b"/>
      <c:layout>
        <c:manualLayout>
          <c:xMode val="edge"/>
          <c:yMode val="edge"/>
          <c:x val="0.22212197590918045"/>
          <c:y val="0.9092257217847769"/>
          <c:w val="0.64624353739647944"/>
          <c:h val="6.69647544056992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2">
          <a:lumMod val="90000"/>
          <a:lumOff val="1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2017</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c:f>
              <c:strCache>
                <c:ptCount val="1"/>
                <c:pt idx="0">
                  <c:v>valeur de la SPA Y</c:v>
                </c:pt>
              </c:strCache>
            </c:strRef>
          </c:cat>
          <c:val>
            <c:numRef>
              <c:f>Sheet1!$B$2</c:f>
              <c:numCache>
                <c:formatCode>General</c:formatCode>
                <c:ptCount val="1"/>
                <c:pt idx="0">
                  <c:v>589011000</c:v>
                </c:pt>
              </c:numCache>
            </c:numRef>
          </c:val>
          <c:extLst xmlns:c16r2="http://schemas.microsoft.com/office/drawing/2015/06/chart">
            <c:ext xmlns:c16="http://schemas.microsoft.com/office/drawing/2014/chart" uri="{C3380CC4-5D6E-409C-BE32-E72D297353CC}">
              <c16:uniqueId val="{00000000-0014-4268-A27E-B17361C49522}"/>
            </c:ext>
          </c:extLst>
        </c:ser>
        <c:ser>
          <c:idx val="1"/>
          <c:order val="1"/>
          <c:tx>
            <c:strRef>
              <c:f>Sheet1!$C$1</c:f>
              <c:strCache>
                <c:ptCount val="1"/>
                <c:pt idx="0">
                  <c:v>2024</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c:f>
              <c:strCache>
                <c:ptCount val="1"/>
                <c:pt idx="0">
                  <c:v>valeur de la SPA Y</c:v>
                </c:pt>
              </c:strCache>
            </c:strRef>
          </c:cat>
          <c:val>
            <c:numRef>
              <c:f>Sheet1!$C$2</c:f>
              <c:numCache>
                <c:formatCode>General</c:formatCode>
                <c:ptCount val="1"/>
                <c:pt idx="0">
                  <c:v>787881458</c:v>
                </c:pt>
              </c:numCache>
            </c:numRef>
          </c:val>
          <c:extLst xmlns:c16r2="http://schemas.microsoft.com/office/drawing/2015/06/chart">
            <c:ext xmlns:c16="http://schemas.microsoft.com/office/drawing/2014/chart" uri="{C3380CC4-5D6E-409C-BE32-E72D297353CC}">
              <c16:uniqueId val="{00000001-0014-4268-A27E-B17361C49522}"/>
            </c:ext>
          </c:extLst>
        </c:ser>
        <c:dLbls>
          <c:dLblPos val="inEnd"/>
          <c:showLegendKey val="0"/>
          <c:showVal val="1"/>
          <c:showCatName val="0"/>
          <c:showSerName val="0"/>
          <c:showPercent val="0"/>
          <c:showBubbleSize val="0"/>
        </c:dLbls>
        <c:gapWidth val="65"/>
        <c:axId val="191613200"/>
        <c:axId val="191597968"/>
      </c:barChart>
      <c:catAx>
        <c:axId val="191613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91597968"/>
        <c:crosses val="autoZero"/>
        <c:auto val="1"/>
        <c:lblAlgn val="ctr"/>
        <c:lblOffset val="100"/>
        <c:noMultiLvlLbl val="0"/>
      </c:catAx>
      <c:valAx>
        <c:axId val="1915979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161320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6-06T09:27:37.207" idx="1">
    <p:pos x="5132" y="240"/>
    <p:text>Le but de notre étude est de démontrer, d'une part, la particularité du CI en termes de financement par rapport aux autres modes traditionnels, ainsi d'expliquer l'enchainement d'une prise de participation entre le capital-investisseur et la société financée, précisément les différents montages adoptés (le montage financier et le montage juridique), de plus de montrer l’importance du capital-investissement dans le financement et l’accompagnement des PME en création et le redressement des PME en difficultés.</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A8A9B-2EAA-40F7-818E-90D3AE8A520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E8AC3D3-1ACE-4691-A12D-07940A98D9A5}">
      <dgm:prSet phldrT="[Text]" custT="1"/>
      <dgm:spPr/>
      <dgm:t>
        <a:bodyPr/>
        <a:lstStyle/>
        <a:p>
          <a:r>
            <a:rPr lang="fr-FR" sz="1600" b="1" dirty="0" smtClean="0">
              <a:solidFill>
                <a:schemeClr val="bg2"/>
              </a:solidFill>
              <a:latin typeface="Poppins" panose="020B0604020202020204" charset="0"/>
              <a:cs typeface="Poppins" panose="020B0604020202020204" charset="0"/>
            </a:rPr>
            <a:t>Prise de contact</a:t>
          </a:r>
          <a:endParaRPr lang="en-US" sz="1600" b="1" dirty="0">
            <a:solidFill>
              <a:schemeClr val="bg2"/>
            </a:solidFill>
            <a:latin typeface="Poppins" panose="020B0604020202020204" charset="0"/>
            <a:cs typeface="Poppins" panose="020B0604020202020204" charset="0"/>
          </a:endParaRPr>
        </a:p>
      </dgm:t>
    </dgm:pt>
    <dgm:pt modelId="{19399DAD-0684-4BA4-BBCA-0D8A9EBD5CAB}" type="parTrans" cxnId="{4DFEFC72-F6C7-4298-BBD2-8A46DC30EB31}">
      <dgm:prSet/>
      <dgm:spPr/>
      <dgm:t>
        <a:bodyPr/>
        <a:lstStyle/>
        <a:p>
          <a:endParaRPr lang="en-US"/>
        </a:p>
      </dgm:t>
    </dgm:pt>
    <dgm:pt modelId="{DFFCD0D5-73A3-41E0-A3DA-9AE4BCBA2421}" type="sibTrans" cxnId="{4DFEFC72-F6C7-4298-BBD2-8A46DC30EB31}">
      <dgm:prSet/>
      <dgm:spPr/>
      <dgm:t>
        <a:bodyPr/>
        <a:lstStyle/>
        <a:p>
          <a:endParaRPr lang="en-US"/>
        </a:p>
      </dgm:t>
    </dgm:pt>
    <dgm:pt modelId="{D1DD2D4C-2684-4B83-B58D-4C6A3E57F366}">
      <dgm:prSet phldrT="[Text]" custT="1"/>
      <dgm:spPr/>
      <dgm:t>
        <a:bodyPr/>
        <a:lstStyle/>
        <a:p>
          <a:r>
            <a:rPr lang="fr-FR" sz="1600" b="1" dirty="0" smtClean="0">
              <a:solidFill>
                <a:schemeClr val="bg2"/>
              </a:solidFill>
              <a:latin typeface="Poppins" panose="020B0604020202020204" charset="0"/>
              <a:cs typeface="Poppins" panose="020B0604020202020204" charset="0"/>
            </a:rPr>
            <a:t>Présélection des projets</a:t>
          </a:r>
          <a:endParaRPr lang="en-US" sz="1600" b="1" dirty="0">
            <a:solidFill>
              <a:schemeClr val="bg2"/>
            </a:solidFill>
            <a:latin typeface="Poppins" panose="020B0604020202020204" charset="0"/>
            <a:cs typeface="Poppins" panose="020B0604020202020204" charset="0"/>
          </a:endParaRPr>
        </a:p>
      </dgm:t>
    </dgm:pt>
    <dgm:pt modelId="{99775B3A-37B2-4DBF-9194-7D7F2A6E08D0}" type="parTrans" cxnId="{A82453D1-D29B-4E64-9670-62842666E773}">
      <dgm:prSet/>
      <dgm:spPr/>
      <dgm:t>
        <a:bodyPr/>
        <a:lstStyle/>
        <a:p>
          <a:endParaRPr lang="en-US"/>
        </a:p>
      </dgm:t>
    </dgm:pt>
    <dgm:pt modelId="{2535BB2F-52E5-4B48-B97B-14542DA80984}" type="sibTrans" cxnId="{A82453D1-D29B-4E64-9670-62842666E773}">
      <dgm:prSet/>
      <dgm:spPr/>
      <dgm:t>
        <a:bodyPr/>
        <a:lstStyle/>
        <a:p>
          <a:endParaRPr lang="en-US"/>
        </a:p>
      </dgm:t>
    </dgm:pt>
    <dgm:pt modelId="{B220BAEB-B806-432B-97BD-D5D1C011EE21}">
      <dgm:prSet phldrT="[Text]" custT="1"/>
      <dgm:spPr/>
      <dgm:t>
        <a:bodyPr/>
        <a:lstStyle/>
        <a:p>
          <a:r>
            <a:rPr lang="fr-FR" sz="1600" b="1" dirty="0" smtClean="0">
              <a:solidFill>
                <a:schemeClr val="bg2"/>
              </a:solidFill>
              <a:latin typeface="Poppins" panose="020B0604020202020204" charset="0"/>
              <a:cs typeface="Poppins" panose="020B0604020202020204" charset="0"/>
            </a:rPr>
            <a:t>Étude</a:t>
          </a:r>
          <a:r>
            <a:rPr lang="fr-FR" sz="2300" dirty="0" smtClean="0"/>
            <a:t> </a:t>
          </a:r>
          <a:endParaRPr lang="en-US" sz="2300" dirty="0"/>
        </a:p>
      </dgm:t>
    </dgm:pt>
    <dgm:pt modelId="{2E9BB0EE-1849-436F-8336-CA10147ADC8D}" type="parTrans" cxnId="{BCF2EE39-B4CD-44DB-B3DE-22C87D1E4022}">
      <dgm:prSet/>
      <dgm:spPr/>
      <dgm:t>
        <a:bodyPr/>
        <a:lstStyle/>
        <a:p>
          <a:endParaRPr lang="en-US"/>
        </a:p>
      </dgm:t>
    </dgm:pt>
    <dgm:pt modelId="{FFADB66F-38C0-4668-8A66-AA287A5D885C}" type="sibTrans" cxnId="{BCF2EE39-B4CD-44DB-B3DE-22C87D1E4022}">
      <dgm:prSet/>
      <dgm:spPr/>
      <dgm:t>
        <a:bodyPr/>
        <a:lstStyle/>
        <a:p>
          <a:endParaRPr lang="en-US"/>
        </a:p>
      </dgm:t>
    </dgm:pt>
    <dgm:pt modelId="{D88ECD9E-DA30-41DA-A155-BD08BACC745F}">
      <dgm:prSet custT="1"/>
      <dgm:spPr/>
      <dgm:t>
        <a:bodyPr/>
        <a:lstStyle/>
        <a:p>
          <a:r>
            <a:rPr lang="fr-FR" sz="1600" b="1" dirty="0" smtClean="0">
              <a:solidFill>
                <a:schemeClr val="bg2"/>
              </a:solidFill>
              <a:latin typeface="Poppins" panose="020B0604020202020204" charset="0"/>
              <a:cs typeface="Poppins" panose="020B0604020202020204" charset="0"/>
            </a:rPr>
            <a:t>Comité de financement</a:t>
          </a:r>
          <a:endParaRPr lang="en-US" sz="1600" b="1" dirty="0">
            <a:solidFill>
              <a:schemeClr val="bg2"/>
            </a:solidFill>
            <a:latin typeface="Poppins" panose="020B0604020202020204" charset="0"/>
            <a:cs typeface="Poppins" panose="020B0604020202020204" charset="0"/>
          </a:endParaRPr>
        </a:p>
      </dgm:t>
    </dgm:pt>
    <dgm:pt modelId="{C7A4D10F-B95A-4EC9-BB86-B4E6008DB323}" type="parTrans" cxnId="{E52C8E3B-E540-4A25-9172-0B54D154D0E4}">
      <dgm:prSet/>
      <dgm:spPr/>
      <dgm:t>
        <a:bodyPr/>
        <a:lstStyle/>
        <a:p>
          <a:endParaRPr lang="en-US"/>
        </a:p>
      </dgm:t>
    </dgm:pt>
    <dgm:pt modelId="{F883CCD3-5A2C-4DBA-B67B-2D61822E6997}" type="sibTrans" cxnId="{E52C8E3B-E540-4A25-9172-0B54D154D0E4}">
      <dgm:prSet/>
      <dgm:spPr/>
      <dgm:t>
        <a:bodyPr/>
        <a:lstStyle/>
        <a:p>
          <a:endParaRPr lang="en-US"/>
        </a:p>
      </dgm:t>
    </dgm:pt>
    <dgm:pt modelId="{5BD84BCE-4882-4381-BD97-9E6D4017863A}">
      <dgm:prSet custT="1"/>
      <dgm:spPr/>
      <dgm:t>
        <a:bodyPr/>
        <a:lstStyle/>
        <a:p>
          <a:r>
            <a:rPr lang="fr-FR" sz="1600" b="1" dirty="0" smtClean="0">
              <a:solidFill>
                <a:schemeClr val="bg2"/>
              </a:solidFill>
              <a:latin typeface="Poppins" panose="020B0604020202020204" charset="0"/>
              <a:cs typeface="Poppins" panose="020B0604020202020204" charset="0"/>
            </a:rPr>
            <a:t>Suivi </a:t>
          </a:r>
          <a:endParaRPr lang="en-US" sz="1600" b="1" dirty="0">
            <a:solidFill>
              <a:schemeClr val="bg2"/>
            </a:solidFill>
            <a:latin typeface="Poppins" panose="020B0604020202020204" charset="0"/>
            <a:cs typeface="Poppins" panose="020B0604020202020204" charset="0"/>
          </a:endParaRPr>
        </a:p>
      </dgm:t>
    </dgm:pt>
    <dgm:pt modelId="{018A664B-8AB0-4862-8125-B394CE1B2847}" type="parTrans" cxnId="{CA34EF03-902F-44EC-B699-64659C9C0CE8}">
      <dgm:prSet/>
      <dgm:spPr/>
      <dgm:t>
        <a:bodyPr/>
        <a:lstStyle/>
        <a:p>
          <a:endParaRPr lang="en-US"/>
        </a:p>
      </dgm:t>
    </dgm:pt>
    <dgm:pt modelId="{CDCD6F5C-AD80-4E40-B781-6730A5EB52A3}" type="sibTrans" cxnId="{CA34EF03-902F-44EC-B699-64659C9C0CE8}">
      <dgm:prSet/>
      <dgm:spPr/>
      <dgm:t>
        <a:bodyPr/>
        <a:lstStyle/>
        <a:p>
          <a:endParaRPr lang="en-US"/>
        </a:p>
      </dgm:t>
    </dgm:pt>
    <dgm:pt modelId="{EAFF0DDD-57D6-4CFA-A966-3415731F8335}">
      <dgm:prSet custT="1"/>
      <dgm:spPr/>
      <dgm:t>
        <a:bodyPr/>
        <a:lstStyle/>
        <a:p>
          <a:r>
            <a:rPr lang="fr-FR" sz="1600" b="1" dirty="0" smtClean="0">
              <a:solidFill>
                <a:schemeClr val="bg2"/>
              </a:solidFill>
              <a:latin typeface="Poppins" panose="020B0604020202020204" charset="0"/>
              <a:cs typeface="Poppins" panose="020B0604020202020204" charset="0"/>
            </a:rPr>
            <a:t>Sortie </a:t>
          </a:r>
          <a:endParaRPr lang="en-US" sz="1600" b="1" dirty="0">
            <a:solidFill>
              <a:schemeClr val="bg2"/>
            </a:solidFill>
            <a:latin typeface="Poppins" panose="020B0604020202020204" charset="0"/>
            <a:cs typeface="Poppins" panose="020B0604020202020204" charset="0"/>
          </a:endParaRPr>
        </a:p>
      </dgm:t>
    </dgm:pt>
    <dgm:pt modelId="{DA1C437B-6392-426E-A556-F1C4A295AB57}" type="parTrans" cxnId="{D089D510-47E7-4226-BBFE-25EB9D2D5FF9}">
      <dgm:prSet/>
      <dgm:spPr/>
      <dgm:t>
        <a:bodyPr/>
        <a:lstStyle/>
        <a:p>
          <a:endParaRPr lang="en-US"/>
        </a:p>
      </dgm:t>
    </dgm:pt>
    <dgm:pt modelId="{CD1A78EF-C095-4598-8A2D-BAC861ED57FA}" type="sibTrans" cxnId="{D089D510-47E7-4226-BBFE-25EB9D2D5FF9}">
      <dgm:prSet/>
      <dgm:spPr/>
      <dgm:t>
        <a:bodyPr/>
        <a:lstStyle/>
        <a:p>
          <a:endParaRPr lang="en-US"/>
        </a:p>
      </dgm:t>
    </dgm:pt>
    <dgm:pt modelId="{913CD7A4-C395-466A-BFFE-79B4A51ECBEB}">
      <dgm:prSet custT="1"/>
      <dgm:spPr/>
      <dgm:t>
        <a:bodyPr/>
        <a:lstStyle/>
        <a:p>
          <a:r>
            <a:rPr lang="fr-FR" sz="1600" b="1" dirty="0" smtClean="0">
              <a:solidFill>
                <a:schemeClr val="bg2"/>
              </a:solidFill>
              <a:latin typeface="Poppins" panose="020B0604020202020204" charset="0"/>
              <a:cs typeface="Poppins" panose="020B0604020202020204" charset="0"/>
            </a:rPr>
            <a:t>Signature du pacte</a:t>
          </a:r>
          <a:endParaRPr lang="en-US" sz="1600" b="1" dirty="0">
            <a:solidFill>
              <a:schemeClr val="bg2"/>
            </a:solidFill>
            <a:latin typeface="Poppins" panose="020B0604020202020204" charset="0"/>
            <a:cs typeface="Poppins" panose="020B0604020202020204" charset="0"/>
          </a:endParaRPr>
        </a:p>
      </dgm:t>
    </dgm:pt>
    <dgm:pt modelId="{99F4DFB2-6311-4417-913F-E5EDB95C5364}" type="parTrans" cxnId="{C01D69C2-8B58-4557-8645-E38F4F1EC235}">
      <dgm:prSet/>
      <dgm:spPr/>
      <dgm:t>
        <a:bodyPr/>
        <a:lstStyle/>
        <a:p>
          <a:endParaRPr lang="en-US"/>
        </a:p>
      </dgm:t>
    </dgm:pt>
    <dgm:pt modelId="{571CA812-BCF1-4C55-8BB6-5EBF53412F33}" type="sibTrans" cxnId="{C01D69C2-8B58-4557-8645-E38F4F1EC235}">
      <dgm:prSet/>
      <dgm:spPr/>
      <dgm:t>
        <a:bodyPr/>
        <a:lstStyle/>
        <a:p>
          <a:endParaRPr lang="en-US"/>
        </a:p>
      </dgm:t>
    </dgm:pt>
    <dgm:pt modelId="{95BD43C7-9C50-4E9B-9278-5D1DE120703B}">
      <dgm:prSet custT="1"/>
      <dgm:spPr/>
      <dgm:t>
        <a:bodyPr/>
        <a:lstStyle/>
        <a:p>
          <a:r>
            <a:rPr lang="fr-FR" sz="1600" b="1" dirty="0" smtClean="0">
              <a:solidFill>
                <a:schemeClr val="bg2"/>
              </a:solidFill>
              <a:latin typeface="Poppins" panose="020B0604020202020204" charset="0"/>
              <a:cs typeface="Poppins" panose="020B0604020202020204" charset="0"/>
            </a:rPr>
            <a:t>Création de l’entreprise conjointe</a:t>
          </a:r>
          <a:endParaRPr lang="en-US" sz="1600" b="1" dirty="0">
            <a:solidFill>
              <a:schemeClr val="bg2"/>
            </a:solidFill>
            <a:latin typeface="Poppins" panose="020B0604020202020204" charset="0"/>
            <a:cs typeface="Poppins" panose="020B0604020202020204" charset="0"/>
          </a:endParaRPr>
        </a:p>
      </dgm:t>
    </dgm:pt>
    <dgm:pt modelId="{0A8FD835-A03B-4102-8C36-1D99356C5AFD}" type="parTrans" cxnId="{AAE0E98E-8168-40D0-A330-CCCA67F538C0}">
      <dgm:prSet/>
      <dgm:spPr/>
      <dgm:t>
        <a:bodyPr/>
        <a:lstStyle/>
        <a:p>
          <a:endParaRPr lang="en-US"/>
        </a:p>
      </dgm:t>
    </dgm:pt>
    <dgm:pt modelId="{83706105-9B56-4D0F-A19F-8AE3E30026DD}" type="sibTrans" cxnId="{AAE0E98E-8168-40D0-A330-CCCA67F538C0}">
      <dgm:prSet/>
      <dgm:spPr/>
      <dgm:t>
        <a:bodyPr/>
        <a:lstStyle/>
        <a:p>
          <a:endParaRPr lang="en-US"/>
        </a:p>
      </dgm:t>
    </dgm:pt>
    <dgm:pt modelId="{89132D3C-2A89-452E-A1C0-75A3D34ADB5C}" type="pres">
      <dgm:prSet presAssocID="{434A8A9B-2EAA-40F7-818E-90D3AE8A520C}" presName="rootnode" presStyleCnt="0">
        <dgm:presLayoutVars>
          <dgm:chMax/>
          <dgm:chPref/>
          <dgm:dir/>
          <dgm:animLvl val="lvl"/>
        </dgm:presLayoutVars>
      </dgm:prSet>
      <dgm:spPr/>
      <dgm:t>
        <a:bodyPr/>
        <a:lstStyle/>
        <a:p>
          <a:endParaRPr lang="en-US"/>
        </a:p>
      </dgm:t>
    </dgm:pt>
    <dgm:pt modelId="{7A2A7311-211A-4E17-B7FF-31C79AD00444}" type="pres">
      <dgm:prSet presAssocID="{AE8AC3D3-1ACE-4691-A12D-07940A98D9A5}" presName="composite" presStyleCnt="0"/>
      <dgm:spPr/>
    </dgm:pt>
    <dgm:pt modelId="{BE2A6918-223F-4690-8A08-0DD9EFFB8C88}" type="pres">
      <dgm:prSet presAssocID="{AE8AC3D3-1ACE-4691-A12D-07940A98D9A5}" presName="bentUpArrow1" presStyleLbl="alignImgPlace1" presStyleIdx="0" presStyleCnt="7"/>
      <dgm:spPr/>
    </dgm:pt>
    <dgm:pt modelId="{A9643AAE-1FD7-44B8-A477-38350B2BC880}" type="pres">
      <dgm:prSet presAssocID="{AE8AC3D3-1ACE-4691-A12D-07940A98D9A5}" presName="ParentText" presStyleLbl="node1" presStyleIdx="0" presStyleCnt="8" custScaleX="126785">
        <dgm:presLayoutVars>
          <dgm:chMax val="1"/>
          <dgm:chPref val="1"/>
          <dgm:bulletEnabled val="1"/>
        </dgm:presLayoutVars>
      </dgm:prSet>
      <dgm:spPr/>
      <dgm:t>
        <a:bodyPr/>
        <a:lstStyle/>
        <a:p>
          <a:endParaRPr lang="en-US"/>
        </a:p>
      </dgm:t>
    </dgm:pt>
    <dgm:pt modelId="{88F91B27-5D8F-402F-A590-3DDB539380C8}" type="pres">
      <dgm:prSet presAssocID="{AE8AC3D3-1ACE-4691-A12D-07940A98D9A5}" presName="ChildText" presStyleLbl="revTx" presStyleIdx="0" presStyleCnt="7">
        <dgm:presLayoutVars>
          <dgm:chMax val="0"/>
          <dgm:chPref val="0"/>
          <dgm:bulletEnabled val="1"/>
        </dgm:presLayoutVars>
      </dgm:prSet>
      <dgm:spPr/>
      <dgm:t>
        <a:bodyPr/>
        <a:lstStyle/>
        <a:p>
          <a:endParaRPr lang="en-US"/>
        </a:p>
      </dgm:t>
    </dgm:pt>
    <dgm:pt modelId="{ED52CAF9-93BD-4252-BA2C-E437E90DCEC3}" type="pres">
      <dgm:prSet presAssocID="{DFFCD0D5-73A3-41E0-A3DA-9AE4BCBA2421}" presName="sibTrans" presStyleCnt="0"/>
      <dgm:spPr/>
    </dgm:pt>
    <dgm:pt modelId="{820A96B8-5784-492B-945B-78CB4C743253}" type="pres">
      <dgm:prSet presAssocID="{D1DD2D4C-2684-4B83-B58D-4C6A3E57F366}" presName="composite" presStyleCnt="0"/>
      <dgm:spPr/>
    </dgm:pt>
    <dgm:pt modelId="{2A8636EB-87EF-41EA-8161-74B316E9C6E2}" type="pres">
      <dgm:prSet presAssocID="{D1DD2D4C-2684-4B83-B58D-4C6A3E57F366}" presName="bentUpArrow1" presStyleLbl="alignImgPlace1" presStyleIdx="1" presStyleCnt="7"/>
      <dgm:spPr/>
    </dgm:pt>
    <dgm:pt modelId="{82D18DDB-26FA-43FA-91E8-7615FD59C0DF}" type="pres">
      <dgm:prSet presAssocID="{D1DD2D4C-2684-4B83-B58D-4C6A3E57F366}" presName="ParentText" presStyleLbl="node1" presStyleIdx="1" presStyleCnt="8" custScaleX="182650">
        <dgm:presLayoutVars>
          <dgm:chMax val="1"/>
          <dgm:chPref val="1"/>
          <dgm:bulletEnabled val="1"/>
        </dgm:presLayoutVars>
      </dgm:prSet>
      <dgm:spPr/>
      <dgm:t>
        <a:bodyPr/>
        <a:lstStyle/>
        <a:p>
          <a:endParaRPr lang="en-US"/>
        </a:p>
      </dgm:t>
    </dgm:pt>
    <dgm:pt modelId="{A72F4DD9-9DDD-4416-A5C0-2028594DB705}" type="pres">
      <dgm:prSet presAssocID="{D1DD2D4C-2684-4B83-B58D-4C6A3E57F366}" presName="ChildText" presStyleLbl="revTx" presStyleIdx="1" presStyleCnt="7">
        <dgm:presLayoutVars>
          <dgm:chMax val="0"/>
          <dgm:chPref val="0"/>
          <dgm:bulletEnabled val="1"/>
        </dgm:presLayoutVars>
      </dgm:prSet>
      <dgm:spPr/>
      <dgm:t>
        <a:bodyPr/>
        <a:lstStyle/>
        <a:p>
          <a:endParaRPr lang="en-US"/>
        </a:p>
      </dgm:t>
    </dgm:pt>
    <dgm:pt modelId="{627FB6A0-8172-4128-9479-602B9FCD6D21}" type="pres">
      <dgm:prSet presAssocID="{2535BB2F-52E5-4B48-B97B-14542DA80984}" presName="sibTrans" presStyleCnt="0"/>
      <dgm:spPr/>
    </dgm:pt>
    <dgm:pt modelId="{B85FCAF4-EEBD-4C6F-B370-59FED849276E}" type="pres">
      <dgm:prSet presAssocID="{B220BAEB-B806-432B-97BD-D5D1C011EE21}" presName="composite" presStyleCnt="0"/>
      <dgm:spPr/>
    </dgm:pt>
    <dgm:pt modelId="{B0C13466-D8E0-4667-90DD-B96E8D99CDBB}" type="pres">
      <dgm:prSet presAssocID="{B220BAEB-B806-432B-97BD-D5D1C011EE21}" presName="bentUpArrow1" presStyleLbl="alignImgPlace1" presStyleIdx="2" presStyleCnt="7" custLinFactNeighborX="-5539" custLinFactNeighborY="-12046"/>
      <dgm:spPr/>
    </dgm:pt>
    <dgm:pt modelId="{052C3DB1-8184-4D39-8AFC-41C2BE9C539D}" type="pres">
      <dgm:prSet presAssocID="{B220BAEB-B806-432B-97BD-D5D1C011EE21}" presName="ParentText" presStyleLbl="node1" presStyleIdx="2" presStyleCnt="8" custScaleX="161397" custScaleY="76289" custLinFactNeighborX="26499" custLinFactNeighborY="4663">
        <dgm:presLayoutVars>
          <dgm:chMax val="1"/>
          <dgm:chPref val="1"/>
          <dgm:bulletEnabled val="1"/>
        </dgm:presLayoutVars>
      </dgm:prSet>
      <dgm:spPr/>
      <dgm:t>
        <a:bodyPr/>
        <a:lstStyle/>
        <a:p>
          <a:endParaRPr lang="en-US"/>
        </a:p>
      </dgm:t>
    </dgm:pt>
    <dgm:pt modelId="{DFFB22C6-5199-4E63-93A9-2A9B43C7820B}" type="pres">
      <dgm:prSet presAssocID="{B220BAEB-B806-432B-97BD-D5D1C011EE21}" presName="ChildText" presStyleLbl="revTx" presStyleIdx="2" presStyleCnt="7">
        <dgm:presLayoutVars>
          <dgm:chMax val="0"/>
          <dgm:chPref val="0"/>
          <dgm:bulletEnabled val="1"/>
        </dgm:presLayoutVars>
      </dgm:prSet>
      <dgm:spPr/>
      <dgm:t>
        <a:bodyPr/>
        <a:lstStyle/>
        <a:p>
          <a:endParaRPr lang="en-US"/>
        </a:p>
      </dgm:t>
    </dgm:pt>
    <dgm:pt modelId="{BDF6163F-3D57-449B-B5EF-47B348F09137}" type="pres">
      <dgm:prSet presAssocID="{FFADB66F-38C0-4668-8A66-AA287A5D885C}" presName="sibTrans" presStyleCnt="0"/>
      <dgm:spPr/>
    </dgm:pt>
    <dgm:pt modelId="{5184A61A-2F26-4665-ADC1-D9DD2271947E}" type="pres">
      <dgm:prSet presAssocID="{D88ECD9E-DA30-41DA-A155-BD08BACC745F}" presName="composite" presStyleCnt="0"/>
      <dgm:spPr/>
    </dgm:pt>
    <dgm:pt modelId="{0364B9E4-BDC6-4CF9-BA09-299C0186A4FE}" type="pres">
      <dgm:prSet presAssocID="{D88ECD9E-DA30-41DA-A155-BD08BACC745F}" presName="bentUpArrow1" presStyleLbl="alignImgPlace1" presStyleIdx="3" presStyleCnt="7"/>
      <dgm:spPr/>
    </dgm:pt>
    <dgm:pt modelId="{58826033-76F7-4EF0-8619-7999776CFF6B}" type="pres">
      <dgm:prSet presAssocID="{D88ECD9E-DA30-41DA-A155-BD08BACC745F}" presName="ParentText" presStyleLbl="node1" presStyleIdx="3" presStyleCnt="8" custScaleX="202942" custLinFactNeighborX="19138" custLinFactNeighborY="-6128">
        <dgm:presLayoutVars>
          <dgm:chMax val="1"/>
          <dgm:chPref val="1"/>
          <dgm:bulletEnabled val="1"/>
        </dgm:presLayoutVars>
      </dgm:prSet>
      <dgm:spPr/>
      <dgm:t>
        <a:bodyPr/>
        <a:lstStyle/>
        <a:p>
          <a:endParaRPr lang="en-US"/>
        </a:p>
      </dgm:t>
    </dgm:pt>
    <dgm:pt modelId="{CB3108EF-9CB5-469A-8FBA-7A6AAACD1990}" type="pres">
      <dgm:prSet presAssocID="{D88ECD9E-DA30-41DA-A155-BD08BACC745F}" presName="ChildText" presStyleLbl="revTx" presStyleIdx="3" presStyleCnt="7">
        <dgm:presLayoutVars>
          <dgm:chMax val="0"/>
          <dgm:chPref val="0"/>
          <dgm:bulletEnabled val="1"/>
        </dgm:presLayoutVars>
      </dgm:prSet>
      <dgm:spPr/>
    </dgm:pt>
    <dgm:pt modelId="{D70944AA-FAB9-4C75-9DE8-11F06E694D00}" type="pres">
      <dgm:prSet presAssocID="{F883CCD3-5A2C-4DBA-B67B-2D61822E6997}" presName="sibTrans" presStyleCnt="0"/>
      <dgm:spPr/>
    </dgm:pt>
    <dgm:pt modelId="{91AF3045-E1FF-4607-8A04-FB080918E55D}" type="pres">
      <dgm:prSet presAssocID="{913CD7A4-C395-466A-BFFE-79B4A51ECBEB}" presName="composite" presStyleCnt="0"/>
      <dgm:spPr/>
    </dgm:pt>
    <dgm:pt modelId="{E4D3EE7D-11B2-4A8B-BF3E-6B41ABC07B2D}" type="pres">
      <dgm:prSet presAssocID="{913CD7A4-C395-466A-BFFE-79B4A51ECBEB}" presName="bentUpArrow1" presStyleLbl="alignImgPlace1" presStyleIdx="4" presStyleCnt="7"/>
      <dgm:spPr/>
    </dgm:pt>
    <dgm:pt modelId="{4C916DB8-DB4F-4A8E-98B2-B4C0C668B7B2}" type="pres">
      <dgm:prSet presAssocID="{913CD7A4-C395-466A-BFFE-79B4A51ECBEB}" presName="ParentText" presStyleLbl="node1" presStyleIdx="4" presStyleCnt="8" custScaleX="229632" custLinFactNeighborX="39749" custLinFactNeighborY="-1509">
        <dgm:presLayoutVars>
          <dgm:chMax val="1"/>
          <dgm:chPref val="1"/>
          <dgm:bulletEnabled val="1"/>
        </dgm:presLayoutVars>
      </dgm:prSet>
      <dgm:spPr/>
      <dgm:t>
        <a:bodyPr/>
        <a:lstStyle/>
        <a:p>
          <a:endParaRPr lang="en-US"/>
        </a:p>
      </dgm:t>
    </dgm:pt>
    <dgm:pt modelId="{CC566DBD-6975-41B5-AED5-7CA87F64760E}" type="pres">
      <dgm:prSet presAssocID="{913CD7A4-C395-466A-BFFE-79B4A51ECBEB}" presName="ChildText" presStyleLbl="revTx" presStyleIdx="4" presStyleCnt="7">
        <dgm:presLayoutVars>
          <dgm:chMax val="0"/>
          <dgm:chPref val="0"/>
          <dgm:bulletEnabled val="1"/>
        </dgm:presLayoutVars>
      </dgm:prSet>
      <dgm:spPr/>
    </dgm:pt>
    <dgm:pt modelId="{E9DD8B7C-7761-492B-8228-118CC6F8361D}" type="pres">
      <dgm:prSet presAssocID="{571CA812-BCF1-4C55-8BB6-5EBF53412F33}" presName="sibTrans" presStyleCnt="0"/>
      <dgm:spPr/>
    </dgm:pt>
    <dgm:pt modelId="{62E1786F-46E4-4735-A037-F490C690C7F3}" type="pres">
      <dgm:prSet presAssocID="{95BD43C7-9C50-4E9B-9278-5D1DE120703B}" presName="composite" presStyleCnt="0"/>
      <dgm:spPr/>
    </dgm:pt>
    <dgm:pt modelId="{616F00CD-887A-439B-BBD2-71EE07352A45}" type="pres">
      <dgm:prSet presAssocID="{95BD43C7-9C50-4E9B-9278-5D1DE120703B}" presName="bentUpArrow1" presStyleLbl="alignImgPlace1" presStyleIdx="5" presStyleCnt="7"/>
      <dgm:spPr/>
    </dgm:pt>
    <dgm:pt modelId="{AB0340CE-59C3-4BDB-8396-576F07047619}" type="pres">
      <dgm:prSet presAssocID="{95BD43C7-9C50-4E9B-9278-5D1DE120703B}" presName="ParentText" presStyleLbl="node1" presStyleIdx="5" presStyleCnt="8" custScaleX="304119" custLinFactNeighborX="53560">
        <dgm:presLayoutVars>
          <dgm:chMax val="1"/>
          <dgm:chPref val="1"/>
          <dgm:bulletEnabled val="1"/>
        </dgm:presLayoutVars>
      </dgm:prSet>
      <dgm:spPr/>
      <dgm:t>
        <a:bodyPr/>
        <a:lstStyle/>
        <a:p>
          <a:endParaRPr lang="en-US"/>
        </a:p>
      </dgm:t>
    </dgm:pt>
    <dgm:pt modelId="{AEDA519D-3244-44FB-9E9F-13B91D62855A}" type="pres">
      <dgm:prSet presAssocID="{95BD43C7-9C50-4E9B-9278-5D1DE120703B}" presName="ChildText" presStyleLbl="revTx" presStyleIdx="5" presStyleCnt="7">
        <dgm:presLayoutVars>
          <dgm:chMax val="0"/>
          <dgm:chPref val="0"/>
          <dgm:bulletEnabled val="1"/>
        </dgm:presLayoutVars>
      </dgm:prSet>
      <dgm:spPr/>
    </dgm:pt>
    <dgm:pt modelId="{6BA07A8E-9FB8-4E60-94F3-425BF2552631}" type="pres">
      <dgm:prSet presAssocID="{83706105-9B56-4D0F-A19F-8AE3E30026DD}" presName="sibTrans" presStyleCnt="0"/>
      <dgm:spPr/>
    </dgm:pt>
    <dgm:pt modelId="{3A2CB8E0-6062-429E-85EE-7AAB1F632886}" type="pres">
      <dgm:prSet presAssocID="{5BD84BCE-4882-4381-BD97-9E6D4017863A}" presName="composite" presStyleCnt="0"/>
      <dgm:spPr/>
    </dgm:pt>
    <dgm:pt modelId="{1A905F1B-4EC8-4E91-BB9F-0FEF47CCED77}" type="pres">
      <dgm:prSet presAssocID="{5BD84BCE-4882-4381-BD97-9E6D4017863A}" presName="bentUpArrow1" presStyleLbl="alignImgPlace1" presStyleIdx="6" presStyleCnt="7" custLinFactX="10876" custLinFactNeighborX="100000"/>
      <dgm:spPr/>
    </dgm:pt>
    <dgm:pt modelId="{C4CDA4F5-D579-432F-971A-BEAC6DD5508F}" type="pres">
      <dgm:prSet presAssocID="{5BD84BCE-4882-4381-BD97-9E6D4017863A}" presName="ParentText" presStyleLbl="node1" presStyleIdx="6" presStyleCnt="8" custScaleX="140900" custLinFactNeighborX="87226" custLinFactNeighborY="6558">
        <dgm:presLayoutVars>
          <dgm:chMax val="1"/>
          <dgm:chPref val="1"/>
          <dgm:bulletEnabled val="1"/>
        </dgm:presLayoutVars>
      </dgm:prSet>
      <dgm:spPr/>
      <dgm:t>
        <a:bodyPr/>
        <a:lstStyle/>
        <a:p>
          <a:endParaRPr lang="en-US"/>
        </a:p>
      </dgm:t>
    </dgm:pt>
    <dgm:pt modelId="{ADB51379-570B-4093-B330-CFFD8DFBD0B8}" type="pres">
      <dgm:prSet presAssocID="{5BD84BCE-4882-4381-BD97-9E6D4017863A}" presName="ChildText" presStyleLbl="revTx" presStyleIdx="6" presStyleCnt="7">
        <dgm:presLayoutVars>
          <dgm:chMax val="0"/>
          <dgm:chPref val="0"/>
          <dgm:bulletEnabled val="1"/>
        </dgm:presLayoutVars>
      </dgm:prSet>
      <dgm:spPr/>
    </dgm:pt>
    <dgm:pt modelId="{A5B55F49-A8DA-4886-881F-086764B76B62}" type="pres">
      <dgm:prSet presAssocID="{CDCD6F5C-AD80-4E40-B781-6730A5EB52A3}" presName="sibTrans" presStyleCnt="0"/>
      <dgm:spPr/>
    </dgm:pt>
    <dgm:pt modelId="{26758EA3-B60A-4BAC-A8CB-5BD181FB2932}" type="pres">
      <dgm:prSet presAssocID="{EAFF0DDD-57D6-4CFA-A966-3415731F8335}" presName="composite" presStyleCnt="0"/>
      <dgm:spPr/>
    </dgm:pt>
    <dgm:pt modelId="{38398BBA-B147-4B37-9F0E-CB38FB65E594}" type="pres">
      <dgm:prSet presAssocID="{EAFF0DDD-57D6-4CFA-A966-3415731F8335}" presName="ParentText" presStyleLbl="node1" presStyleIdx="7" presStyleCnt="8" custScaleX="137171" custLinFactNeighborX="73454" custLinFactNeighborY="6559">
        <dgm:presLayoutVars>
          <dgm:chMax val="1"/>
          <dgm:chPref val="1"/>
          <dgm:bulletEnabled val="1"/>
        </dgm:presLayoutVars>
      </dgm:prSet>
      <dgm:spPr/>
      <dgm:t>
        <a:bodyPr/>
        <a:lstStyle/>
        <a:p>
          <a:endParaRPr lang="en-US"/>
        </a:p>
      </dgm:t>
    </dgm:pt>
  </dgm:ptLst>
  <dgm:cxnLst>
    <dgm:cxn modelId="{4DFEFC72-F6C7-4298-BBD2-8A46DC30EB31}" srcId="{434A8A9B-2EAA-40F7-818E-90D3AE8A520C}" destId="{AE8AC3D3-1ACE-4691-A12D-07940A98D9A5}" srcOrd="0" destOrd="0" parTransId="{19399DAD-0684-4BA4-BBCA-0D8A9EBD5CAB}" sibTransId="{DFFCD0D5-73A3-41E0-A3DA-9AE4BCBA2421}"/>
    <dgm:cxn modelId="{C01D69C2-8B58-4557-8645-E38F4F1EC235}" srcId="{434A8A9B-2EAA-40F7-818E-90D3AE8A520C}" destId="{913CD7A4-C395-466A-BFFE-79B4A51ECBEB}" srcOrd="4" destOrd="0" parTransId="{99F4DFB2-6311-4417-913F-E5EDB95C5364}" sibTransId="{571CA812-BCF1-4C55-8BB6-5EBF53412F33}"/>
    <dgm:cxn modelId="{11069ADE-93D1-4129-A723-13813F1C6C01}" type="presOf" srcId="{D88ECD9E-DA30-41DA-A155-BD08BACC745F}" destId="{58826033-76F7-4EF0-8619-7999776CFF6B}" srcOrd="0" destOrd="0" presId="urn:microsoft.com/office/officeart/2005/8/layout/StepDownProcess"/>
    <dgm:cxn modelId="{BCC7296D-2ABE-4107-87C7-220FB8544697}" type="presOf" srcId="{434A8A9B-2EAA-40F7-818E-90D3AE8A520C}" destId="{89132D3C-2A89-452E-A1C0-75A3D34ADB5C}" srcOrd="0" destOrd="0" presId="urn:microsoft.com/office/officeart/2005/8/layout/StepDownProcess"/>
    <dgm:cxn modelId="{AAE0E98E-8168-40D0-A330-CCCA67F538C0}" srcId="{434A8A9B-2EAA-40F7-818E-90D3AE8A520C}" destId="{95BD43C7-9C50-4E9B-9278-5D1DE120703B}" srcOrd="5" destOrd="0" parTransId="{0A8FD835-A03B-4102-8C36-1D99356C5AFD}" sibTransId="{83706105-9B56-4D0F-A19F-8AE3E30026DD}"/>
    <dgm:cxn modelId="{A82453D1-D29B-4E64-9670-62842666E773}" srcId="{434A8A9B-2EAA-40F7-818E-90D3AE8A520C}" destId="{D1DD2D4C-2684-4B83-B58D-4C6A3E57F366}" srcOrd="1" destOrd="0" parTransId="{99775B3A-37B2-4DBF-9194-7D7F2A6E08D0}" sibTransId="{2535BB2F-52E5-4B48-B97B-14542DA80984}"/>
    <dgm:cxn modelId="{CA34EF03-902F-44EC-B699-64659C9C0CE8}" srcId="{434A8A9B-2EAA-40F7-818E-90D3AE8A520C}" destId="{5BD84BCE-4882-4381-BD97-9E6D4017863A}" srcOrd="6" destOrd="0" parTransId="{018A664B-8AB0-4862-8125-B394CE1B2847}" sibTransId="{CDCD6F5C-AD80-4E40-B781-6730A5EB52A3}"/>
    <dgm:cxn modelId="{E52C8E3B-E540-4A25-9172-0B54D154D0E4}" srcId="{434A8A9B-2EAA-40F7-818E-90D3AE8A520C}" destId="{D88ECD9E-DA30-41DA-A155-BD08BACC745F}" srcOrd="3" destOrd="0" parTransId="{C7A4D10F-B95A-4EC9-BB86-B4E6008DB323}" sibTransId="{F883CCD3-5A2C-4DBA-B67B-2D61822E6997}"/>
    <dgm:cxn modelId="{2C8740E8-0D40-4A69-A3F5-CB199DFEA9E8}" type="presOf" srcId="{D1DD2D4C-2684-4B83-B58D-4C6A3E57F366}" destId="{82D18DDB-26FA-43FA-91E8-7615FD59C0DF}" srcOrd="0" destOrd="0" presId="urn:microsoft.com/office/officeart/2005/8/layout/StepDownProcess"/>
    <dgm:cxn modelId="{BCF2EE39-B4CD-44DB-B3DE-22C87D1E4022}" srcId="{434A8A9B-2EAA-40F7-818E-90D3AE8A520C}" destId="{B220BAEB-B806-432B-97BD-D5D1C011EE21}" srcOrd="2" destOrd="0" parTransId="{2E9BB0EE-1849-436F-8336-CA10147ADC8D}" sibTransId="{FFADB66F-38C0-4668-8A66-AA287A5D885C}"/>
    <dgm:cxn modelId="{518509E9-161B-4686-B75D-070D5EFF753C}" type="presOf" srcId="{95BD43C7-9C50-4E9B-9278-5D1DE120703B}" destId="{AB0340CE-59C3-4BDB-8396-576F07047619}" srcOrd="0" destOrd="0" presId="urn:microsoft.com/office/officeart/2005/8/layout/StepDownProcess"/>
    <dgm:cxn modelId="{691F9E74-2F2F-449E-928E-E64DB4EC38DE}" type="presOf" srcId="{B220BAEB-B806-432B-97BD-D5D1C011EE21}" destId="{052C3DB1-8184-4D39-8AFC-41C2BE9C539D}" srcOrd="0" destOrd="0" presId="urn:microsoft.com/office/officeart/2005/8/layout/StepDownProcess"/>
    <dgm:cxn modelId="{D089D510-47E7-4226-BBFE-25EB9D2D5FF9}" srcId="{434A8A9B-2EAA-40F7-818E-90D3AE8A520C}" destId="{EAFF0DDD-57D6-4CFA-A966-3415731F8335}" srcOrd="7" destOrd="0" parTransId="{DA1C437B-6392-426E-A556-F1C4A295AB57}" sibTransId="{CD1A78EF-C095-4598-8A2D-BAC861ED57FA}"/>
    <dgm:cxn modelId="{3436059B-329A-4FED-9289-DE4BF0691B30}" type="presOf" srcId="{EAFF0DDD-57D6-4CFA-A966-3415731F8335}" destId="{38398BBA-B147-4B37-9F0E-CB38FB65E594}" srcOrd="0" destOrd="0" presId="urn:microsoft.com/office/officeart/2005/8/layout/StepDownProcess"/>
    <dgm:cxn modelId="{EC47BD38-A792-4055-94A1-4FF9B9C8CDE6}" type="presOf" srcId="{AE8AC3D3-1ACE-4691-A12D-07940A98D9A5}" destId="{A9643AAE-1FD7-44B8-A477-38350B2BC880}" srcOrd="0" destOrd="0" presId="urn:microsoft.com/office/officeart/2005/8/layout/StepDownProcess"/>
    <dgm:cxn modelId="{E5186D77-5868-4F5B-B70F-7F486659C3E1}" type="presOf" srcId="{913CD7A4-C395-466A-BFFE-79B4A51ECBEB}" destId="{4C916DB8-DB4F-4A8E-98B2-B4C0C668B7B2}" srcOrd="0" destOrd="0" presId="urn:microsoft.com/office/officeart/2005/8/layout/StepDownProcess"/>
    <dgm:cxn modelId="{EAD4F17E-1947-4F8F-B7F7-854F653E1368}" type="presOf" srcId="{5BD84BCE-4882-4381-BD97-9E6D4017863A}" destId="{C4CDA4F5-D579-432F-971A-BEAC6DD5508F}" srcOrd="0" destOrd="0" presId="urn:microsoft.com/office/officeart/2005/8/layout/StepDownProcess"/>
    <dgm:cxn modelId="{4F8B1136-961E-4C02-9FD5-8BB29926B896}" type="presParOf" srcId="{89132D3C-2A89-452E-A1C0-75A3D34ADB5C}" destId="{7A2A7311-211A-4E17-B7FF-31C79AD00444}" srcOrd="0" destOrd="0" presId="urn:microsoft.com/office/officeart/2005/8/layout/StepDownProcess"/>
    <dgm:cxn modelId="{6F33A102-A519-41DF-B5AD-142BB3258768}" type="presParOf" srcId="{7A2A7311-211A-4E17-B7FF-31C79AD00444}" destId="{BE2A6918-223F-4690-8A08-0DD9EFFB8C88}" srcOrd="0" destOrd="0" presId="urn:microsoft.com/office/officeart/2005/8/layout/StepDownProcess"/>
    <dgm:cxn modelId="{F510B496-D1AA-4463-9934-64C214AA9F19}" type="presParOf" srcId="{7A2A7311-211A-4E17-B7FF-31C79AD00444}" destId="{A9643AAE-1FD7-44B8-A477-38350B2BC880}" srcOrd="1" destOrd="0" presId="urn:microsoft.com/office/officeart/2005/8/layout/StepDownProcess"/>
    <dgm:cxn modelId="{B3620189-7A2C-4EFE-BCAB-023722C6856C}" type="presParOf" srcId="{7A2A7311-211A-4E17-B7FF-31C79AD00444}" destId="{88F91B27-5D8F-402F-A590-3DDB539380C8}" srcOrd="2" destOrd="0" presId="urn:microsoft.com/office/officeart/2005/8/layout/StepDownProcess"/>
    <dgm:cxn modelId="{86CF5C66-FD69-4727-BAE5-91AD9253F60B}" type="presParOf" srcId="{89132D3C-2A89-452E-A1C0-75A3D34ADB5C}" destId="{ED52CAF9-93BD-4252-BA2C-E437E90DCEC3}" srcOrd="1" destOrd="0" presId="urn:microsoft.com/office/officeart/2005/8/layout/StepDownProcess"/>
    <dgm:cxn modelId="{ED43B9DB-C690-44C7-8509-BDEA1D17ADDD}" type="presParOf" srcId="{89132D3C-2A89-452E-A1C0-75A3D34ADB5C}" destId="{820A96B8-5784-492B-945B-78CB4C743253}" srcOrd="2" destOrd="0" presId="urn:microsoft.com/office/officeart/2005/8/layout/StepDownProcess"/>
    <dgm:cxn modelId="{17A498C9-4E9A-4986-8875-DCB0BF081850}" type="presParOf" srcId="{820A96B8-5784-492B-945B-78CB4C743253}" destId="{2A8636EB-87EF-41EA-8161-74B316E9C6E2}" srcOrd="0" destOrd="0" presId="urn:microsoft.com/office/officeart/2005/8/layout/StepDownProcess"/>
    <dgm:cxn modelId="{E6F67F96-493B-4E0E-B781-3005D6F0EE94}" type="presParOf" srcId="{820A96B8-5784-492B-945B-78CB4C743253}" destId="{82D18DDB-26FA-43FA-91E8-7615FD59C0DF}" srcOrd="1" destOrd="0" presId="urn:microsoft.com/office/officeart/2005/8/layout/StepDownProcess"/>
    <dgm:cxn modelId="{EBEBC83F-2C7B-437A-96CD-94ECBBEC438F}" type="presParOf" srcId="{820A96B8-5784-492B-945B-78CB4C743253}" destId="{A72F4DD9-9DDD-4416-A5C0-2028594DB705}" srcOrd="2" destOrd="0" presId="urn:microsoft.com/office/officeart/2005/8/layout/StepDownProcess"/>
    <dgm:cxn modelId="{60203078-1464-4CE4-B273-9E5EAC013F64}" type="presParOf" srcId="{89132D3C-2A89-452E-A1C0-75A3D34ADB5C}" destId="{627FB6A0-8172-4128-9479-602B9FCD6D21}" srcOrd="3" destOrd="0" presId="urn:microsoft.com/office/officeart/2005/8/layout/StepDownProcess"/>
    <dgm:cxn modelId="{40423E47-5366-4927-AEFC-C14F057C7E27}" type="presParOf" srcId="{89132D3C-2A89-452E-A1C0-75A3D34ADB5C}" destId="{B85FCAF4-EEBD-4C6F-B370-59FED849276E}" srcOrd="4" destOrd="0" presId="urn:microsoft.com/office/officeart/2005/8/layout/StepDownProcess"/>
    <dgm:cxn modelId="{D2B5F18F-427C-4295-AE98-C5DCDD9904D6}" type="presParOf" srcId="{B85FCAF4-EEBD-4C6F-B370-59FED849276E}" destId="{B0C13466-D8E0-4667-90DD-B96E8D99CDBB}" srcOrd="0" destOrd="0" presId="urn:microsoft.com/office/officeart/2005/8/layout/StepDownProcess"/>
    <dgm:cxn modelId="{981F36ED-71BE-4AA5-BB8E-8468A7A055C7}" type="presParOf" srcId="{B85FCAF4-EEBD-4C6F-B370-59FED849276E}" destId="{052C3DB1-8184-4D39-8AFC-41C2BE9C539D}" srcOrd="1" destOrd="0" presId="urn:microsoft.com/office/officeart/2005/8/layout/StepDownProcess"/>
    <dgm:cxn modelId="{034C93F0-74DE-4C29-BC20-EDF60B8AED34}" type="presParOf" srcId="{B85FCAF4-EEBD-4C6F-B370-59FED849276E}" destId="{DFFB22C6-5199-4E63-93A9-2A9B43C7820B}" srcOrd="2" destOrd="0" presId="urn:microsoft.com/office/officeart/2005/8/layout/StepDownProcess"/>
    <dgm:cxn modelId="{620D15C2-9525-4917-9806-F1097C1AE57B}" type="presParOf" srcId="{89132D3C-2A89-452E-A1C0-75A3D34ADB5C}" destId="{BDF6163F-3D57-449B-B5EF-47B348F09137}" srcOrd="5" destOrd="0" presId="urn:microsoft.com/office/officeart/2005/8/layout/StepDownProcess"/>
    <dgm:cxn modelId="{91A51B41-4015-4717-8B2F-791460606077}" type="presParOf" srcId="{89132D3C-2A89-452E-A1C0-75A3D34ADB5C}" destId="{5184A61A-2F26-4665-ADC1-D9DD2271947E}" srcOrd="6" destOrd="0" presId="urn:microsoft.com/office/officeart/2005/8/layout/StepDownProcess"/>
    <dgm:cxn modelId="{C5025D12-63A5-48D0-8C31-8C9AB567A89F}" type="presParOf" srcId="{5184A61A-2F26-4665-ADC1-D9DD2271947E}" destId="{0364B9E4-BDC6-4CF9-BA09-299C0186A4FE}" srcOrd="0" destOrd="0" presId="urn:microsoft.com/office/officeart/2005/8/layout/StepDownProcess"/>
    <dgm:cxn modelId="{7278C860-8D81-4BFF-BCD6-BAD42D3F201A}" type="presParOf" srcId="{5184A61A-2F26-4665-ADC1-D9DD2271947E}" destId="{58826033-76F7-4EF0-8619-7999776CFF6B}" srcOrd="1" destOrd="0" presId="urn:microsoft.com/office/officeart/2005/8/layout/StepDownProcess"/>
    <dgm:cxn modelId="{34D17CCC-CCD9-4E1B-9C6D-69BB251880C2}" type="presParOf" srcId="{5184A61A-2F26-4665-ADC1-D9DD2271947E}" destId="{CB3108EF-9CB5-469A-8FBA-7A6AAACD1990}" srcOrd="2" destOrd="0" presId="urn:microsoft.com/office/officeart/2005/8/layout/StepDownProcess"/>
    <dgm:cxn modelId="{67086F62-2E36-4B68-9CF3-C68E3E4247C4}" type="presParOf" srcId="{89132D3C-2A89-452E-A1C0-75A3D34ADB5C}" destId="{D70944AA-FAB9-4C75-9DE8-11F06E694D00}" srcOrd="7" destOrd="0" presId="urn:microsoft.com/office/officeart/2005/8/layout/StepDownProcess"/>
    <dgm:cxn modelId="{89CCD857-1ECE-4660-9D7C-ABF05B875247}" type="presParOf" srcId="{89132D3C-2A89-452E-A1C0-75A3D34ADB5C}" destId="{91AF3045-E1FF-4607-8A04-FB080918E55D}" srcOrd="8" destOrd="0" presId="urn:microsoft.com/office/officeart/2005/8/layout/StepDownProcess"/>
    <dgm:cxn modelId="{CEA2FEB6-D397-45D0-9803-A7383AA84BA6}" type="presParOf" srcId="{91AF3045-E1FF-4607-8A04-FB080918E55D}" destId="{E4D3EE7D-11B2-4A8B-BF3E-6B41ABC07B2D}" srcOrd="0" destOrd="0" presId="urn:microsoft.com/office/officeart/2005/8/layout/StepDownProcess"/>
    <dgm:cxn modelId="{9389055A-339B-4840-B449-A96FB31A3033}" type="presParOf" srcId="{91AF3045-E1FF-4607-8A04-FB080918E55D}" destId="{4C916DB8-DB4F-4A8E-98B2-B4C0C668B7B2}" srcOrd="1" destOrd="0" presId="urn:microsoft.com/office/officeart/2005/8/layout/StepDownProcess"/>
    <dgm:cxn modelId="{BB275034-C2CD-4605-8758-C6E50A58FA59}" type="presParOf" srcId="{91AF3045-E1FF-4607-8A04-FB080918E55D}" destId="{CC566DBD-6975-41B5-AED5-7CA87F64760E}" srcOrd="2" destOrd="0" presId="urn:microsoft.com/office/officeart/2005/8/layout/StepDownProcess"/>
    <dgm:cxn modelId="{114697C0-0B6C-4FFD-AAAD-BD95D50190B1}" type="presParOf" srcId="{89132D3C-2A89-452E-A1C0-75A3D34ADB5C}" destId="{E9DD8B7C-7761-492B-8228-118CC6F8361D}" srcOrd="9" destOrd="0" presId="urn:microsoft.com/office/officeart/2005/8/layout/StepDownProcess"/>
    <dgm:cxn modelId="{6154700B-E7BE-4F24-9175-1C2C3900DFF2}" type="presParOf" srcId="{89132D3C-2A89-452E-A1C0-75A3D34ADB5C}" destId="{62E1786F-46E4-4735-A037-F490C690C7F3}" srcOrd="10" destOrd="0" presId="urn:microsoft.com/office/officeart/2005/8/layout/StepDownProcess"/>
    <dgm:cxn modelId="{9D51ABE4-6E9F-4BB6-A65B-734ED45A9FEC}" type="presParOf" srcId="{62E1786F-46E4-4735-A037-F490C690C7F3}" destId="{616F00CD-887A-439B-BBD2-71EE07352A45}" srcOrd="0" destOrd="0" presId="urn:microsoft.com/office/officeart/2005/8/layout/StepDownProcess"/>
    <dgm:cxn modelId="{F866DFEF-6D95-4BB7-92D2-A09D9A7BC9AA}" type="presParOf" srcId="{62E1786F-46E4-4735-A037-F490C690C7F3}" destId="{AB0340CE-59C3-4BDB-8396-576F07047619}" srcOrd="1" destOrd="0" presId="urn:microsoft.com/office/officeart/2005/8/layout/StepDownProcess"/>
    <dgm:cxn modelId="{5975AC33-D5A9-49A6-A372-5A2B5AB8DDF8}" type="presParOf" srcId="{62E1786F-46E4-4735-A037-F490C690C7F3}" destId="{AEDA519D-3244-44FB-9E9F-13B91D62855A}" srcOrd="2" destOrd="0" presId="urn:microsoft.com/office/officeart/2005/8/layout/StepDownProcess"/>
    <dgm:cxn modelId="{5B6F05C0-EC09-41A8-BB7A-56477CE66F5F}" type="presParOf" srcId="{89132D3C-2A89-452E-A1C0-75A3D34ADB5C}" destId="{6BA07A8E-9FB8-4E60-94F3-425BF2552631}" srcOrd="11" destOrd="0" presId="urn:microsoft.com/office/officeart/2005/8/layout/StepDownProcess"/>
    <dgm:cxn modelId="{AAEF9960-F9D3-44E3-B768-64B7B450C709}" type="presParOf" srcId="{89132D3C-2A89-452E-A1C0-75A3D34ADB5C}" destId="{3A2CB8E0-6062-429E-85EE-7AAB1F632886}" srcOrd="12" destOrd="0" presId="urn:microsoft.com/office/officeart/2005/8/layout/StepDownProcess"/>
    <dgm:cxn modelId="{0CE4F15C-CD24-47F6-8DE0-3A3487200AAB}" type="presParOf" srcId="{3A2CB8E0-6062-429E-85EE-7AAB1F632886}" destId="{1A905F1B-4EC8-4E91-BB9F-0FEF47CCED77}" srcOrd="0" destOrd="0" presId="urn:microsoft.com/office/officeart/2005/8/layout/StepDownProcess"/>
    <dgm:cxn modelId="{B24A9D2A-0CBF-446B-8288-16D2B51EF9BE}" type="presParOf" srcId="{3A2CB8E0-6062-429E-85EE-7AAB1F632886}" destId="{C4CDA4F5-D579-432F-971A-BEAC6DD5508F}" srcOrd="1" destOrd="0" presId="urn:microsoft.com/office/officeart/2005/8/layout/StepDownProcess"/>
    <dgm:cxn modelId="{96C1CC6A-1F52-4F25-90B4-48CF431DF368}" type="presParOf" srcId="{3A2CB8E0-6062-429E-85EE-7AAB1F632886}" destId="{ADB51379-570B-4093-B330-CFFD8DFBD0B8}" srcOrd="2" destOrd="0" presId="urn:microsoft.com/office/officeart/2005/8/layout/StepDownProcess"/>
    <dgm:cxn modelId="{9D9868B3-9CB1-4DC6-B095-9D4BDC358C95}" type="presParOf" srcId="{89132D3C-2A89-452E-A1C0-75A3D34ADB5C}" destId="{A5B55F49-A8DA-4886-881F-086764B76B62}" srcOrd="13" destOrd="0" presId="urn:microsoft.com/office/officeart/2005/8/layout/StepDownProcess"/>
    <dgm:cxn modelId="{1462D259-5C87-4643-B676-E05E6CCF4FAA}" type="presParOf" srcId="{89132D3C-2A89-452E-A1C0-75A3D34ADB5C}" destId="{26758EA3-B60A-4BAC-A8CB-5BD181FB2932}" srcOrd="14" destOrd="0" presId="urn:microsoft.com/office/officeart/2005/8/layout/StepDownProcess"/>
    <dgm:cxn modelId="{E93B8EAE-4F7A-4368-9C42-7903E2F6EDE1}" type="presParOf" srcId="{26758EA3-B60A-4BAC-A8CB-5BD181FB2932}" destId="{38398BBA-B147-4B37-9F0E-CB38FB65E594}"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A6918-223F-4690-8A08-0DD9EFFB8C88}">
      <dsp:nvSpPr>
        <dsp:cNvPr id="0" name=""/>
        <dsp:cNvSpPr/>
      </dsp:nvSpPr>
      <dsp:spPr>
        <a:xfrm rot="5400000">
          <a:off x="1169619" y="548647"/>
          <a:ext cx="467049" cy="53171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643AAE-1FD7-44B8-A477-38350B2BC880}">
      <dsp:nvSpPr>
        <dsp:cNvPr id="0" name=""/>
        <dsp:cNvSpPr/>
      </dsp:nvSpPr>
      <dsp:spPr>
        <a:xfrm>
          <a:off x="940583" y="30913"/>
          <a:ext cx="996830" cy="550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2"/>
              </a:solidFill>
              <a:latin typeface="Poppins" panose="020B0604020202020204" charset="0"/>
              <a:cs typeface="Poppins" panose="020B0604020202020204" charset="0"/>
            </a:rPr>
            <a:t>Prise de contact</a:t>
          </a:r>
          <a:endParaRPr lang="en-US" sz="1600" b="1" kern="1200" dirty="0">
            <a:solidFill>
              <a:schemeClr val="bg2"/>
            </a:solidFill>
            <a:latin typeface="Poppins" panose="020B0604020202020204" charset="0"/>
            <a:cs typeface="Poppins" panose="020B0604020202020204" charset="0"/>
          </a:endParaRPr>
        </a:p>
      </dsp:txBody>
      <dsp:txXfrm>
        <a:off x="967453" y="57783"/>
        <a:ext cx="943090" cy="496600"/>
      </dsp:txXfrm>
    </dsp:sp>
    <dsp:sp modelId="{88F91B27-5D8F-402F-A590-3DDB539380C8}">
      <dsp:nvSpPr>
        <dsp:cNvPr id="0" name=""/>
        <dsp:cNvSpPr/>
      </dsp:nvSpPr>
      <dsp:spPr>
        <a:xfrm>
          <a:off x="1832117" y="83400"/>
          <a:ext cx="571833" cy="444809"/>
        </a:xfrm>
        <a:prstGeom prst="rect">
          <a:avLst/>
        </a:prstGeom>
        <a:noFill/>
        <a:ln>
          <a:noFill/>
        </a:ln>
        <a:effectLst/>
      </dsp:spPr>
      <dsp:style>
        <a:lnRef idx="0">
          <a:scrgbClr r="0" g="0" b="0"/>
        </a:lnRef>
        <a:fillRef idx="0">
          <a:scrgbClr r="0" g="0" b="0"/>
        </a:fillRef>
        <a:effectRef idx="0">
          <a:scrgbClr r="0" g="0" b="0"/>
        </a:effectRef>
        <a:fontRef idx="minor"/>
      </dsp:style>
    </dsp:sp>
    <dsp:sp modelId="{2A8636EB-87EF-41EA-8161-74B316E9C6E2}">
      <dsp:nvSpPr>
        <dsp:cNvPr id="0" name=""/>
        <dsp:cNvSpPr/>
      </dsp:nvSpPr>
      <dsp:spPr>
        <a:xfrm rot="5400000">
          <a:off x="2091652" y="1166861"/>
          <a:ext cx="467049" cy="53171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D18DDB-26FA-43FA-91E8-7615FD59C0DF}">
      <dsp:nvSpPr>
        <dsp:cNvPr id="0" name=""/>
        <dsp:cNvSpPr/>
      </dsp:nvSpPr>
      <dsp:spPr>
        <a:xfrm>
          <a:off x="1642999" y="649127"/>
          <a:ext cx="1436062" cy="550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2"/>
              </a:solidFill>
              <a:latin typeface="Poppins" panose="020B0604020202020204" charset="0"/>
              <a:cs typeface="Poppins" panose="020B0604020202020204" charset="0"/>
            </a:rPr>
            <a:t>Présélection des projets</a:t>
          </a:r>
          <a:endParaRPr lang="en-US" sz="1600" b="1" kern="1200" dirty="0">
            <a:solidFill>
              <a:schemeClr val="bg2"/>
            </a:solidFill>
            <a:latin typeface="Poppins" panose="020B0604020202020204" charset="0"/>
            <a:cs typeface="Poppins" panose="020B0604020202020204" charset="0"/>
          </a:endParaRPr>
        </a:p>
      </dsp:txBody>
      <dsp:txXfrm>
        <a:off x="1669869" y="675997"/>
        <a:ext cx="1382322" cy="496600"/>
      </dsp:txXfrm>
    </dsp:sp>
    <dsp:sp modelId="{A72F4DD9-9DDD-4416-A5C0-2028594DB705}">
      <dsp:nvSpPr>
        <dsp:cNvPr id="0" name=""/>
        <dsp:cNvSpPr/>
      </dsp:nvSpPr>
      <dsp:spPr>
        <a:xfrm>
          <a:off x="2754149" y="701614"/>
          <a:ext cx="571833" cy="444809"/>
        </a:xfrm>
        <a:prstGeom prst="rect">
          <a:avLst/>
        </a:prstGeom>
        <a:noFill/>
        <a:ln>
          <a:noFill/>
        </a:ln>
        <a:effectLst/>
      </dsp:spPr>
      <dsp:style>
        <a:lnRef idx="0">
          <a:scrgbClr r="0" g="0" b="0"/>
        </a:lnRef>
        <a:fillRef idx="0">
          <a:scrgbClr r="0" g="0" b="0"/>
        </a:fillRef>
        <a:effectRef idx="0">
          <a:scrgbClr r="0" g="0" b="0"/>
        </a:effectRef>
        <a:fontRef idx="minor"/>
      </dsp:style>
    </dsp:sp>
    <dsp:sp modelId="{B0C13466-D8E0-4667-90DD-B96E8D99CDBB}">
      <dsp:nvSpPr>
        <dsp:cNvPr id="0" name=""/>
        <dsp:cNvSpPr/>
      </dsp:nvSpPr>
      <dsp:spPr>
        <a:xfrm rot="5400000">
          <a:off x="2681067" y="1676326"/>
          <a:ext cx="467049" cy="53171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2C3DB1-8184-4D39-8AFC-41C2BE9C539D}">
      <dsp:nvSpPr>
        <dsp:cNvPr id="0" name=""/>
        <dsp:cNvSpPr/>
      </dsp:nvSpPr>
      <dsp:spPr>
        <a:xfrm>
          <a:off x="2553761" y="1305761"/>
          <a:ext cx="1268963" cy="41984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2"/>
              </a:solidFill>
              <a:latin typeface="Poppins" panose="020B0604020202020204" charset="0"/>
              <a:cs typeface="Poppins" panose="020B0604020202020204" charset="0"/>
            </a:rPr>
            <a:t>Étude</a:t>
          </a:r>
          <a:r>
            <a:rPr lang="fr-FR" sz="2300" kern="1200" dirty="0" smtClean="0"/>
            <a:t> </a:t>
          </a:r>
          <a:endParaRPr lang="en-US" sz="2300" kern="1200" dirty="0"/>
        </a:p>
      </dsp:txBody>
      <dsp:txXfrm>
        <a:off x="2574260" y="1326260"/>
        <a:ext cx="1227965" cy="378851"/>
      </dsp:txXfrm>
    </dsp:sp>
    <dsp:sp modelId="{DFFB22C6-5199-4E63-93A9-2A9B43C7820B}">
      <dsp:nvSpPr>
        <dsp:cNvPr id="0" name=""/>
        <dsp:cNvSpPr/>
      </dsp:nvSpPr>
      <dsp:spPr>
        <a:xfrm>
          <a:off x="3373016" y="1267341"/>
          <a:ext cx="571833" cy="444809"/>
        </a:xfrm>
        <a:prstGeom prst="rect">
          <a:avLst/>
        </a:prstGeom>
        <a:noFill/>
        <a:ln>
          <a:noFill/>
        </a:ln>
        <a:effectLst/>
      </dsp:spPr>
      <dsp:style>
        <a:lnRef idx="0">
          <a:scrgbClr r="0" g="0" b="0"/>
        </a:lnRef>
        <a:fillRef idx="0">
          <a:scrgbClr r="0" g="0" b="0"/>
        </a:fillRef>
        <a:effectRef idx="0">
          <a:scrgbClr r="0" g="0" b="0"/>
        </a:effectRef>
        <a:fontRef idx="minor"/>
      </dsp:style>
    </dsp:sp>
    <dsp:sp modelId="{0364B9E4-BDC6-4CF9-BA09-299C0186A4FE}">
      <dsp:nvSpPr>
        <dsp:cNvPr id="0" name=""/>
        <dsp:cNvSpPr/>
      </dsp:nvSpPr>
      <dsp:spPr>
        <a:xfrm rot="5400000">
          <a:off x="3576256" y="2350801"/>
          <a:ext cx="467049" cy="53171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826033-76F7-4EF0-8619-7999776CFF6B}">
      <dsp:nvSpPr>
        <dsp:cNvPr id="0" name=""/>
        <dsp:cNvSpPr/>
      </dsp:nvSpPr>
      <dsp:spPr>
        <a:xfrm>
          <a:off x="3198303" y="1799342"/>
          <a:ext cx="1595605" cy="550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2"/>
              </a:solidFill>
              <a:latin typeface="Poppins" panose="020B0604020202020204" charset="0"/>
              <a:cs typeface="Poppins" panose="020B0604020202020204" charset="0"/>
            </a:rPr>
            <a:t>Comité de financement</a:t>
          </a:r>
          <a:endParaRPr lang="en-US" sz="1600" b="1" kern="1200" dirty="0">
            <a:solidFill>
              <a:schemeClr val="bg2"/>
            </a:solidFill>
            <a:latin typeface="Poppins" panose="020B0604020202020204" charset="0"/>
            <a:cs typeface="Poppins" panose="020B0604020202020204" charset="0"/>
          </a:endParaRPr>
        </a:p>
      </dsp:txBody>
      <dsp:txXfrm>
        <a:off x="3225173" y="1826212"/>
        <a:ext cx="1541865" cy="496600"/>
      </dsp:txXfrm>
    </dsp:sp>
    <dsp:sp modelId="{CB3108EF-9CB5-469A-8FBA-7A6AAACD1990}">
      <dsp:nvSpPr>
        <dsp:cNvPr id="0" name=""/>
        <dsp:cNvSpPr/>
      </dsp:nvSpPr>
      <dsp:spPr>
        <a:xfrm>
          <a:off x="4238754" y="1885555"/>
          <a:ext cx="571833" cy="444809"/>
        </a:xfrm>
        <a:prstGeom prst="rect">
          <a:avLst/>
        </a:prstGeom>
        <a:noFill/>
        <a:ln>
          <a:noFill/>
        </a:ln>
        <a:effectLst/>
      </dsp:spPr>
      <dsp:style>
        <a:lnRef idx="0">
          <a:scrgbClr r="0" g="0" b="0"/>
        </a:lnRef>
        <a:fillRef idx="0">
          <a:scrgbClr r="0" g="0" b="0"/>
        </a:fillRef>
        <a:effectRef idx="0">
          <a:scrgbClr r="0" g="0" b="0"/>
        </a:effectRef>
        <a:fontRef idx="minor"/>
      </dsp:style>
    </dsp:sp>
    <dsp:sp modelId="{E4D3EE7D-11B2-4A8B-BF3E-6B41ABC07B2D}">
      <dsp:nvSpPr>
        <dsp:cNvPr id="0" name=""/>
        <dsp:cNvSpPr/>
      </dsp:nvSpPr>
      <dsp:spPr>
        <a:xfrm rot="5400000">
          <a:off x="4383596" y="2969015"/>
          <a:ext cx="467049" cy="53171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16DB8-DB4F-4A8E-98B2-B4C0C668B7B2}">
      <dsp:nvSpPr>
        <dsp:cNvPr id="0" name=""/>
        <dsp:cNvSpPr/>
      </dsp:nvSpPr>
      <dsp:spPr>
        <a:xfrm>
          <a:off x="4062771" y="2442976"/>
          <a:ext cx="1805452" cy="550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2"/>
              </a:solidFill>
              <a:latin typeface="Poppins" panose="020B0604020202020204" charset="0"/>
              <a:cs typeface="Poppins" panose="020B0604020202020204" charset="0"/>
            </a:rPr>
            <a:t>Signature du pacte</a:t>
          </a:r>
          <a:endParaRPr lang="en-US" sz="1600" b="1" kern="1200" dirty="0">
            <a:solidFill>
              <a:schemeClr val="bg2"/>
            </a:solidFill>
            <a:latin typeface="Poppins" panose="020B0604020202020204" charset="0"/>
            <a:cs typeface="Poppins" panose="020B0604020202020204" charset="0"/>
          </a:endParaRPr>
        </a:p>
      </dsp:txBody>
      <dsp:txXfrm>
        <a:off x="4089641" y="2469846"/>
        <a:ext cx="1751712" cy="496600"/>
      </dsp:txXfrm>
    </dsp:sp>
    <dsp:sp modelId="{CC566DBD-6975-41B5-AED5-7CA87F64760E}">
      <dsp:nvSpPr>
        <dsp:cNvPr id="0" name=""/>
        <dsp:cNvSpPr/>
      </dsp:nvSpPr>
      <dsp:spPr>
        <a:xfrm>
          <a:off x="5046094" y="2503768"/>
          <a:ext cx="571833" cy="444809"/>
        </a:xfrm>
        <a:prstGeom prst="rect">
          <a:avLst/>
        </a:prstGeom>
        <a:noFill/>
        <a:ln>
          <a:noFill/>
        </a:ln>
        <a:effectLst/>
      </dsp:spPr>
      <dsp:style>
        <a:lnRef idx="0">
          <a:scrgbClr r="0" g="0" b="0"/>
        </a:lnRef>
        <a:fillRef idx="0">
          <a:scrgbClr r="0" g="0" b="0"/>
        </a:fillRef>
        <a:effectRef idx="0">
          <a:scrgbClr r="0" g="0" b="0"/>
        </a:effectRef>
        <a:fontRef idx="minor"/>
      </dsp:style>
    </dsp:sp>
    <dsp:sp modelId="{616F00CD-887A-439B-BBD2-71EE07352A45}">
      <dsp:nvSpPr>
        <dsp:cNvPr id="0" name=""/>
        <dsp:cNvSpPr/>
      </dsp:nvSpPr>
      <dsp:spPr>
        <a:xfrm rot="5400000">
          <a:off x="5378835" y="3587229"/>
          <a:ext cx="467049" cy="53171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0340CE-59C3-4BDB-8396-576F07047619}">
      <dsp:nvSpPr>
        <dsp:cNvPr id="0" name=""/>
        <dsp:cNvSpPr/>
      </dsp:nvSpPr>
      <dsp:spPr>
        <a:xfrm>
          <a:off x="4873774" y="3069495"/>
          <a:ext cx="2391096" cy="550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2"/>
              </a:solidFill>
              <a:latin typeface="Poppins" panose="020B0604020202020204" charset="0"/>
              <a:cs typeface="Poppins" panose="020B0604020202020204" charset="0"/>
            </a:rPr>
            <a:t>Création de l’entreprise conjointe</a:t>
          </a:r>
          <a:endParaRPr lang="en-US" sz="1600" b="1" kern="1200" dirty="0">
            <a:solidFill>
              <a:schemeClr val="bg2"/>
            </a:solidFill>
            <a:latin typeface="Poppins" panose="020B0604020202020204" charset="0"/>
            <a:cs typeface="Poppins" panose="020B0604020202020204" charset="0"/>
          </a:endParaRPr>
        </a:p>
      </dsp:txBody>
      <dsp:txXfrm>
        <a:off x="4900644" y="3096365"/>
        <a:ext cx="2337356" cy="496600"/>
      </dsp:txXfrm>
    </dsp:sp>
    <dsp:sp modelId="{AEDA519D-3244-44FB-9E9F-13B91D62855A}">
      <dsp:nvSpPr>
        <dsp:cNvPr id="0" name=""/>
        <dsp:cNvSpPr/>
      </dsp:nvSpPr>
      <dsp:spPr>
        <a:xfrm>
          <a:off x="6041333" y="3121982"/>
          <a:ext cx="571833" cy="444809"/>
        </a:xfrm>
        <a:prstGeom prst="rect">
          <a:avLst/>
        </a:prstGeom>
        <a:noFill/>
        <a:ln>
          <a:noFill/>
        </a:ln>
        <a:effectLst/>
      </dsp:spPr>
      <dsp:style>
        <a:lnRef idx="0">
          <a:scrgbClr r="0" g="0" b="0"/>
        </a:lnRef>
        <a:fillRef idx="0">
          <a:scrgbClr r="0" g="0" b="0"/>
        </a:fillRef>
        <a:effectRef idx="0">
          <a:scrgbClr r="0" g="0" b="0"/>
        </a:effectRef>
        <a:fontRef idx="minor"/>
      </dsp:style>
    </dsp:sp>
    <dsp:sp modelId="{1A905F1B-4EC8-4E91-BB9F-0FEF47CCED77}">
      <dsp:nvSpPr>
        <dsp:cNvPr id="0" name=""/>
        <dsp:cNvSpPr/>
      </dsp:nvSpPr>
      <dsp:spPr>
        <a:xfrm rot="5400000">
          <a:off x="6029157" y="4205443"/>
          <a:ext cx="467049" cy="53171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CDA4F5-D579-432F-971A-BEAC6DD5508F}">
      <dsp:nvSpPr>
        <dsp:cNvPr id="0" name=""/>
        <dsp:cNvSpPr/>
      </dsp:nvSpPr>
      <dsp:spPr>
        <a:xfrm>
          <a:off x="5840886" y="3723800"/>
          <a:ext cx="1107808" cy="550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2"/>
              </a:solidFill>
              <a:latin typeface="Poppins" panose="020B0604020202020204" charset="0"/>
              <a:cs typeface="Poppins" panose="020B0604020202020204" charset="0"/>
            </a:rPr>
            <a:t>Suivi </a:t>
          </a:r>
          <a:endParaRPr lang="en-US" sz="1600" b="1" kern="1200" dirty="0">
            <a:solidFill>
              <a:schemeClr val="bg2"/>
            </a:solidFill>
            <a:latin typeface="Poppins" panose="020B0604020202020204" charset="0"/>
            <a:cs typeface="Poppins" panose="020B0604020202020204" charset="0"/>
          </a:endParaRPr>
        </a:p>
      </dsp:txBody>
      <dsp:txXfrm>
        <a:off x="5867756" y="3750670"/>
        <a:ext cx="1054068" cy="496600"/>
      </dsp:txXfrm>
    </dsp:sp>
    <dsp:sp modelId="{ADB51379-570B-4093-B330-CFFD8DFBD0B8}">
      <dsp:nvSpPr>
        <dsp:cNvPr id="0" name=""/>
        <dsp:cNvSpPr/>
      </dsp:nvSpPr>
      <dsp:spPr>
        <a:xfrm>
          <a:off x="6102105" y="3740196"/>
          <a:ext cx="571833" cy="444809"/>
        </a:xfrm>
        <a:prstGeom prst="rect">
          <a:avLst/>
        </a:prstGeom>
        <a:noFill/>
        <a:ln>
          <a:noFill/>
        </a:ln>
        <a:effectLst/>
      </dsp:spPr>
      <dsp:style>
        <a:lnRef idx="0">
          <a:scrgbClr r="0" g="0" b="0"/>
        </a:lnRef>
        <a:fillRef idx="0">
          <a:scrgbClr r="0" g="0" b="0"/>
        </a:fillRef>
        <a:effectRef idx="0">
          <a:scrgbClr r="0" g="0" b="0"/>
        </a:effectRef>
        <a:fontRef idx="minor"/>
      </dsp:style>
    </dsp:sp>
    <dsp:sp modelId="{38398BBA-B147-4B37-9F0E-CB38FB65E594}">
      <dsp:nvSpPr>
        <dsp:cNvPr id="0" name=""/>
        <dsp:cNvSpPr/>
      </dsp:nvSpPr>
      <dsp:spPr>
        <a:xfrm>
          <a:off x="6435022" y="4336836"/>
          <a:ext cx="1078489" cy="5503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bg2"/>
              </a:solidFill>
              <a:latin typeface="Poppins" panose="020B0604020202020204" charset="0"/>
              <a:cs typeface="Poppins" panose="020B0604020202020204" charset="0"/>
            </a:rPr>
            <a:t>Sortie </a:t>
          </a:r>
          <a:endParaRPr lang="en-US" sz="1600" b="1" kern="1200" dirty="0">
            <a:solidFill>
              <a:schemeClr val="bg2"/>
            </a:solidFill>
            <a:latin typeface="Poppins" panose="020B0604020202020204" charset="0"/>
            <a:cs typeface="Poppins" panose="020B0604020202020204" charset="0"/>
          </a:endParaRPr>
        </a:p>
      </dsp:txBody>
      <dsp:txXfrm>
        <a:off x="6461892" y="4363706"/>
        <a:ext cx="1024749" cy="49660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124722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txBox="1">
            <a:spLocks noGrp="1"/>
          </p:cNvSpPr>
          <p:nvPr>
            <p:ph type="body" sz="quarter" idx="1"/>
          </p:nvPr>
        </p:nvSpPr>
        <p:spPr/>
        <p:txBody>
          <a:bodyPr/>
          <a:lstStyle/>
          <a:p>
            <a:pPr marL="0" lvl="0" indent="0" algn="l" rtl="0">
              <a:spcBef>
                <a:spcPts val="0"/>
              </a:spcBef>
              <a:spcAft>
                <a:spcPts val="0"/>
              </a:spcAft>
              <a:buNone/>
            </a:pPr>
            <a:r>
              <a:rPr lang="fr-FR" dirty="0" smtClean="0"/>
              <a:t>je tiens tout d'abord à remercier les membres du</a:t>
            </a:r>
            <a:r>
              <a:rPr lang="fr-FR" baseline="0" dirty="0" smtClean="0"/>
              <a:t> </a:t>
            </a:r>
            <a:r>
              <a:rPr lang="fr-FR" dirty="0" smtClean="0"/>
              <a:t>jury Mr</a:t>
            </a:r>
            <a:r>
              <a:rPr lang="fr-FR" baseline="0" dirty="0" smtClean="0"/>
              <a:t> </a:t>
            </a:r>
            <a:r>
              <a:rPr lang="fr-FR" baseline="0" dirty="0" smtClean="0"/>
              <a:t>le président professeur TARI Mohamed Larbi avec qui j’ai eu l’</a:t>
            </a:r>
            <a:r>
              <a:rPr lang="fr-FR" baseline="0" dirty="0" err="1" smtClean="0"/>
              <a:t>honeur</a:t>
            </a:r>
            <a:r>
              <a:rPr lang="fr-FR" baseline="0" dirty="0" smtClean="0"/>
              <a:t> de faire partie de ses étudiants </a:t>
            </a:r>
            <a:r>
              <a:rPr lang="fr-FR" baseline="0" dirty="0" smtClean="0"/>
              <a:t>et </a:t>
            </a:r>
            <a:r>
              <a:rPr lang="fr-FR" baseline="0" dirty="0" smtClean="0"/>
              <a:t>Mme l’examinatrice docteur </a:t>
            </a:r>
            <a:r>
              <a:rPr lang="fr-FR" baseline="0" dirty="0" smtClean="0"/>
              <a:t>ABDELMALEK </a:t>
            </a:r>
            <a:r>
              <a:rPr lang="fr-FR" dirty="0" smtClean="0"/>
              <a:t>pour l'intérêt que vous avez bien voulu porter à mon travail en acceptant de participer à cette soutenance.</a:t>
            </a:r>
          </a:p>
          <a:p>
            <a:pPr marL="0" lvl="0" indent="0" algn="l" rtl="0">
              <a:spcBef>
                <a:spcPts val="0"/>
              </a:spcBef>
              <a:spcAft>
                <a:spcPts val="0"/>
              </a:spcAft>
              <a:buNone/>
            </a:pPr>
            <a:r>
              <a:rPr lang="fr-FR" dirty="0" smtClean="0"/>
              <a:t>je remercie également mon encadrant</a:t>
            </a:r>
            <a:r>
              <a:rPr lang="fr-FR" baseline="0" dirty="0" smtClean="0"/>
              <a:t> </a:t>
            </a:r>
            <a:r>
              <a:rPr lang="fr-FR" dirty="0" smtClean="0"/>
              <a:t>Mr AZOUANI pour son aide et</a:t>
            </a:r>
            <a:r>
              <a:rPr lang="fr-FR" baseline="0" dirty="0" smtClean="0"/>
              <a:t> </a:t>
            </a:r>
            <a:r>
              <a:rPr lang="fr-FR" dirty="0" smtClean="0"/>
              <a:t>ses conseils pendant la  réalisation de mon mémoire. Et enfin je remercie ma famille,</a:t>
            </a:r>
            <a:r>
              <a:rPr lang="fr-FR" baseline="0" dirty="0" smtClean="0"/>
              <a:t> ma belle famille et</a:t>
            </a:r>
            <a:r>
              <a:rPr lang="fr-FR" dirty="0" smtClean="0"/>
              <a:t> mes amis</a:t>
            </a:r>
            <a:r>
              <a:rPr lang="fr-FR" baseline="0" dirty="0" smtClean="0"/>
              <a:t> pour leur présence aujourd’hui</a:t>
            </a:r>
            <a:r>
              <a:rPr lang="fr-FR" dirty="0" smtClean="0"/>
              <a:t>. </a:t>
            </a:r>
          </a:p>
          <a:p>
            <a:pPr marL="0" lvl="0" indent="0" algn="l" rtl="0">
              <a:spcBef>
                <a:spcPts val="0"/>
              </a:spcBef>
              <a:spcAft>
                <a:spcPts val="0"/>
              </a:spcAft>
              <a:buNone/>
            </a:pPr>
            <a:r>
              <a:rPr lang="fr-FR" dirty="0" smtClean="0"/>
              <a:t>Cher public, j’ai l’honneur de vous présenter le contenu du sujet de mon mémoire qui a pour intitulé « l’accompagnement et le financement des PME par le Capital-investissement cas SOFINANCE »</a:t>
            </a:r>
          </a:p>
          <a:p>
            <a:pPr marL="158750" indent="0">
              <a:buNone/>
            </a:pPr>
            <a:endParaRPr lang="en-US" dirty="0"/>
          </a:p>
        </p:txBody>
      </p:sp>
    </p:spTree>
    <p:extLst>
      <p:ext uri="{BB962C8B-B14F-4D97-AF65-F5344CB8AC3E}">
        <p14:creationId xmlns:p14="http://schemas.microsoft.com/office/powerpoint/2010/main" val="413414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6c5d55352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6c5d55352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Pour le 3</a:t>
            </a:r>
            <a:r>
              <a:rPr lang="fr-FR" baseline="30000" dirty="0" smtClean="0"/>
              <a:t>ème</a:t>
            </a:r>
            <a:r>
              <a:rPr lang="fr-FR" dirty="0" smtClean="0"/>
              <a:t> chapitre intitulé la pratique de l’accompagnement et</a:t>
            </a:r>
            <a:r>
              <a:rPr lang="fr-FR" baseline="0" dirty="0" smtClean="0"/>
              <a:t> le financement des PME par la SCI SOFINANCE, je l’ai divisé en 3 sections la 1</a:t>
            </a:r>
            <a:r>
              <a:rPr lang="fr-FR" baseline="30000" dirty="0" smtClean="0"/>
              <a:t>ère</a:t>
            </a:r>
            <a:r>
              <a:rPr lang="fr-FR" baseline="0" dirty="0" smtClean="0"/>
              <a:t> étant la présentation et l’analyse </a:t>
            </a:r>
            <a:r>
              <a:rPr lang="fr-FR" baseline="0" dirty="0" err="1" smtClean="0"/>
              <a:t>chifffré</a:t>
            </a:r>
            <a:r>
              <a:rPr lang="fr-FR" baseline="0" dirty="0" smtClean="0"/>
              <a:t> de SOFINANCE, la 2</a:t>
            </a:r>
            <a:r>
              <a:rPr lang="fr-FR" baseline="30000" dirty="0" smtClean="0"/>
              <a:t>ème</a:t>
            </a:r>
            <a:r>
              <a:rPr lang="fr-FR" baseline="0" dirty="0" smtClean="0"/>
              <a:t> section traite un cas de financement et accompagnement d’une entreprise en phase de création et la dernière section traite un cas de financement d’une entreprise en phase de développement.</a:t>
            </a:r>
            <a:endParaRPr dirty="0"/>
          </a:p>
        </p:txBody>
      </p:sp>
    </p:spTree>
    <p:extLst>
      <p:ext uri="{BB962C8B-B14F-4D97-AF65-F5344CB8AC3E}">
        <p14:creationId xmlns:p14="http://schemas.microsoft.com/office/powerpoint/2010/main" val="305696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gf1e29d71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5" name="Google Shape;1715;gf1e29d71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Permettez-moi de vous présenter l'organisme d'accueil où je fais mon stage pour une</a:t>
            </a:r>
            <a:r>
              <a:rPr lang="fr-FR" sz="1100" b="0" i="0" u="none" strike="noStrike" cap="none" baseline="0" dirty="0" smtClean="0">
                <a:solidFill>
                  <a:srgbClr val="000000"/>
                </a:solidFill>
                <a:effectLst/>
                <a:latin typeface="Arial"/>
                <a:ea typeface="Arial"/>
                <a:cs typeface="Arial"/>
                <a:sym typeface="Arial"/>
              </a:rPr>
              <a:t> trentaine de jours</a:t>
            </a:r>
          </a:p>
          <a:p>
            <a:pPr marL="0" lvl="0" indent="0" algn="l" rtl="0">
              <a:spcBef>
                <a:spcPts val="0"/>
              </a:spcBef>
              <a:spcAft>
                <a:spcPts val="0"/>
              </a:spcAft>
              <a:buNone/>
            </a:pPr>
            <a:r>
              <a:rPr lang="fr-FR" sz="1100" b="0" dirty="0" smtClean="0">
                <a:solidFill>
                  <a:schemeClr val="bg1"/>
                </a:solidFill>
                <a:latin typeface="Arial Narrow" pitchFamily="34" charset="0"/>
                <a:cs typeface="Times New Roman" pitchFamily="18" charset="0"/>
              </a:rPr>
              <a:t>La société Financière d’investissements, de participations et de placement  par abréviation « SOFINANCE » </a:t>
            </a:r>
            <a:endParaRPr lang="fr-FR" sz="1100" b="0" dirty="0" smtClean="0">
              <a:solidFill>
                <a:schemeClr val="bg1"/>
              </a:solidFill>
              <a:latin typeface="Arial Narrow" pitchFamily="34" charset="0"/>
              <a:cs typeface="Times New Roman" pitchFamily="18" charset="0"/>
            </a:endParaRPr>
          </a:p>
          <a:p>
            <a:pPr marL="0" lvl="0" indent="0" algn="l" rtl="0">
              <a:spcBef>
                <a:spcPts val="0"/>
              </a:spcBef>
              <a:spcAft>
                <a:spcPts val="0"/>
              </a:spcAft>
              <a:buNone/>
            </a:pPr>
            <a:r>
              <a:rPr lang="fr-FR" sz="1100" b="0" dirty="0" smtClean="0">
                <a:solidFill>
                  <a:schemeClr val="bg1"/>
                </a:solidFill>
                <a:latin typeface="Arial Narrow" pitchFamily="34" charset="0"/>
                <a:cs typeface="Times New Roman" pitchFamily="18" charset="0"/>
              </a:rPr>
              <a:t>Elle </a:t>
            </a:r>
            <a:r>
              <a:rPr lang="fr-FR" sz="1100" b="0" dirty="0" smtClean="0">
                <a:solidFill>
                  <a:schemeClr val="bg1"/>
                </a:solidFill>
                <a:latin typeface="Arial Narrow" pitchFamily="34" charset="0"/>
                <a:cs typeface="Times New Roman" pitchFamily="18" charset="0"/>
              </a:rPr>
              <a:t>a comme objet social de mettre en place tout type</a:t>
            </a:r>
            <a:r>
              <a:rPr lang="fr-FR" sz="1100" b="0" baseline="0" dirty="0" smtClean="0">
                <a:solidFill>
                  <a:schemeClr val="bg1"/>
                </a:solidFill>
                <a:latin typeface="Arial Narrow" pitchFamily="34" charset="0"/>
                <a:cs typeface="Times New Roman" pitchFamily="18" charset="0"/>
              </a:rPr>
              <a:t> de financement au profit des PME, la gestion des FIW pour le compte de trésor public et assurer les prestations d’ingénierie financière</a:t>
            </a:r>
          </a:p>
          <a:p>
            <a:pPr marL="0" lvl="0" indent="0" algn="l" rtl="0">
              <a:spcBef>
                <a:spcPts val="0"/>
              </a:spcBef>
              <a:spcAft>
                <a:spcPts val="0"/>
              </a:spcAft>
              <a:buNone/>
            </a:pPr>
            <a:r>
              <a:rPr lang="fr-FR" b="0" dirty="0" smtClean="0"/>
              <a:t>notre intérêt s'est porté sur la direction des participations et de l'ingénierie financière dont nous avons eu l’</a:t>
            </a:r>
            <a:r>
              <a:rPr lang="fr-FR" b="0" dirty="0" err="1" smtClean="0"/>
              <a:t>opportinuté</a:t>
            </a:r>
            <a:r>
              <a:rPr lang="fr-FR" b="0" dirty="0" smtClean="0"/>
              <a:t> de traiter deux dossiers de prise participation.</a:t>
            </a:r>
            <a:endParaRPr b="0" dirty="0"/>
          </a:p>
        </p:txBody>
      </p:sp>
    </p:spTree>
    <p:extLst>
      <p:ext uri="{BB962C8B-B14F-4D97-AF65-F5344CB8AC3E}">
        <p14:creationId xmlns:p14="http://schemas.microsoft.com/office/powerpoint/2010/main" val="143014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1055912b31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1055912b31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Nous avons abordé les différentes procédures suivies par SOFINANCE</a:t>
            </a:r>
            <a:r>
              <a:rPr lang="fr-FR" sz="1100" b="0" i="0" u="none" strike="noStrike" cap="none" baseline="0" dirty="0" smtClean="0">
                <a:solidFill>
                  <a:srgbClr val="000000"/>
                </a:solidFill>
                <a:effectLst/>
                <a:latin typeface="Arial"/>
                <a:ea typeface="Arial"/>
                <a:cs typeface="Arial"/>
                <a:sym typeface="Arial"/>
              </a:rPr>
              <a:t> lors d’un traitement d’un dossier de prise de participation dont on peut les résumer comme suit: </a:t>
            </a:r>
            <a:endParaRPr dirty="0"/>
          </a:p>
        </p:txBody>
      </p:sp>
    </p:spTree>
    <p:extLst>
      <p:ext uri="{BB962C8B-B14F-4D97-AF65-F5344CB8AC3E}">
        <p14:creationId xmlns:p14="http://schemas.microsoft.com/office/powerpoint/2010/main" val="119042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1055912b31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1055912b31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Pour le 1</a:t>
            </a:r>
            <a:r>
              <a:rPr lang="fr-FR" baseline="30000" dirty="0" smtClean="0"/>
              <a:t>er</a:t>
            </a:r>
            <a:r>
              <a:rPr lang="fr-FR" dirty="0" smtClean="0"/>
              <a:t> cas qu’on a traité,</a:t>
            </a:r>
            <a:r>
              <a:rPr lang="fr-FR" baseline="0" dirty="0" smtClean="0"/>
              <a:t> </a:t>
            </a:r>
            <a:r>
              <a:rPr lang="fr-FR" sz="1100" b="0" i="0" u="none" strike="noStrike" cap="none" dirty="0" smtClean="0">
                <a:solidFill>
                  <a:srgbClr val="000000"/>
                </a:solidFill>
                <a:effectLst/>
                <a:latin typeface="Arial"/>
                <a:ea typeface="Arial"/>
                <a:cs typeface="Arial"/>
                <a:sym typeface="Arial"/>
              </a:rPr>
              <a:t>SOFINANCE a été sollicité pour accompagner une entreprise en phase de création appelée EURL X</a:t>
            </a:r>
            <a:r>
              <a:rPr lang="fr-FR" sz="1100" b="0" i="0" u="none" strike="noStrike" cap="none" baseline="0" dirty="0" smtClean="0">
                <a:solidFill>
                  <a:srgbClr val="000000"/>
                </a:solidFill>
                <a:effectLst/>
                <a:latin typeface="Arial"/>
                <a:ea typeface="Arial"/>
                <a:cs typeface="Arial"/>
                <a:sym typeface="Arial"/>
              </a:rPr>
              <a:t> </a:t>
            </a:r>
            <a:r>
              <a:rPr lang="fr-FR" sz="1100" b="0" i="0" u="none" strike="noStrike" cap="none" dirty="0" smtClean="0">
                <a:solidFill>
                  <a:srgbClr val="000000"/>
                </a:solidFill>
                <a:effectLst/>
                <a:latin typeface="Arial"/>
                <a:ea typeface="Arial"/>
                <a:cs typeface="Arial"/>
                <a:sym typeface="Arial"/>
              </a:rPr>
              <a:t>dans sa recherche de financement et dans la mise en place d'une stratégie de croissance. Le projet consiste en la réalisation d’un centre de diagnostic médical, d’analyse et de radiologie. Sa demande porte sur une prise de participation pour un montant de 74 MDA destinée à l’acquisition des équipements pour le centre et son agencement, ainsi qu’à la constitution d’un fonds de roulement de départ. La date d’entrée était prévu pour le 3</a:t>
            </a:r>
            <a:r>
              <a:rPr lang="fr-FR" sz="1100" b="0" i="0" u="none" strike="noStrike" cap="none" baseline="30000" dirty="0" smtClean="0">
                <a:solidFill>
                  <a:srgbClr val="000000"/>
                </a:solidFill>
                <a:effectLst/>
                <a:latin typeface="Arial"/>
                <a:ea typeface="Arial"/>
                <a:cs typeface="Arial"/>
                <a:sym typeface="Arial"/>
              </a:rPr>
              <a:t>ème</a:t>
            </a:r>
            <a:r>
              <a:rPr lang="fr-FR" sz="1100" b="0" i="0" u="none" strike="noStrike" cap="none" dirty="0" smtClean="0">
                <a:solidFill>
                  <a:srgbClr val="000000"/>
                </a:solidFill>
                <a:effectLst/>
                <a:latin typeface="Arial"/>
                <a:ea typeface="Arial"/>
                <a:cs typeface="Arial"/>
                <a:sym typeface="Arial"/>
              </a:rPr>
              <a:t> trimestre 2015 et la sortie en 2022.</a:t>
            </a:r>
            <a:endParaRPr dirty="0"/>
          </a:p>
        </p:txBody>
      </p:sp>
    </p:spTree>
    <p:extLst>
      <p:ext uri="{BB962C8B-B14F-4D97-AF65-F5344CB8AC3E}">
        <p14:creationId xmlns:p14="http://schemas.microsoft.com/office/powerpoint/2010/main" val="396380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4"/>
        <p:cNvGrpSpPr/>
        <p:nvPr/>
      </p:nvGrpSpPr>
      <p:grpSpPr>
        <a:xfrm>
          <a:off x="0" y="0"/>
          <a:ext cx="0" cy="0"/>
          <a:chOff x="0" y="0"/>
          <a:chExt cx="0" cy="0"/>
        </a:xfrm>
      </p:grpSpPr>
      <p:sp>
        <p:nvSpPr>
          <p:cNvPr id="3625" name="Google Shape;3625;gf1e29d717b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6" name="Google Shape;3626;gf1e29d717b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le promoteur a apporté la plus grande part de l'association</a:t>
            </a:r>
            <a:r>
              <a:rPr lang="fr-FR" sz="1100" b="0" i="0" u="none" strike="noStrike" cap="none" baseline="0" dirty="0" smtClean="0">
                <a:solidFill>
                  <a:srgbClr val="000000"/>
                </a:solidFill>
                <a:effectLst/>
                <a:latin typeface="Arial"/>
                <a:ea typeface="Arial"/>
                <a:cs typeface="Arial"/>
                <a:sym typeface="Arial"/>
              </a:rPr>
              <a:t> qui </a:t>
            </a:r>
            <a:r>
              <a:rPr lang="fr-FR" sz="1100" b="0" i="0" u="none" strike="noStrike" cap="none" dirty="0" smtClean="0">
                <a:solidFill>
                  <a:srgbClr val="000000"/>
                </a:solidFill>
                <a:effectLst/>
                <a:latin typeface="Arial"/>
                <a:ea typeface="Arial"/>
                <a:cs typeface="Arial"/>
                <a:sym typeface="Arial"/>
              </a:rPr>
              <a:t>représente 71.16% du capital social</a:t>
            </a:r>
          </a:p>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 et SOFINANCE a </a:t>
            </a:r>
            <a:r>
              <a:rPr lang="fr-FR" sz="1100" b="0" i="0" u="none" strike="noStrike" cap="none" dirty="0" smtClean="0">
                <a:solidFill>
                  <a:srgbClr val="000000"/>
                </a:solidFill>
                <a:effectLst/>
                <a:latin typeface="Arial"/>
                <a:ea typeface="Arial"/>
                <a:cs typeface="Arial"/>
                <a:sym typeface="Arial"/>
              </a:rPr>
              <a:t>fait </a:t>
            </a:r>
            <a:r>
              <a:rPr lang="fr-FR" sz="1100" b="0" i="0" u="none" strike="noStrike" cap="none" dirty="0" smtClean="0">
                <a:solidFill>
                  <a:srgbClr val="000000"/>
                </a:solidFill>
                <a:effectLst/>
                <a:latin typeface="Arial"/>
                <a:ea typeface="Arial"/>
                <a:cs typeface="Arial"/>
                <a:sym typeface="Arial"/>
              </a:rPr>
              <a:t>une </a:t>
            </a:r>
            <a:r>
              <a:rPr lang="fr-FR" sz="1100" b="0" i="0" u="none" strike="noStrike" cap="none" dirty="0" smtClean="0">
                <a:solidFill>
                  <a:srgbClr val="000000"/>
                </a:solidFill>
                <a:effectLst/>
                <a:latin typeface="Arial"/>
                <a:ea typeface="Arial"/>
                <a:cs typeface="Arial"/>
                <a:sym typeface="Arial"/>
              </a:rPr>
              <a:t>contribution </a:t>
            </a:r>
            <a:r>
              <a:rPr lang="fr-FR" sz="1100" b="0" i="0" u="none" strike="noStrike" cap="none" dirty="0" smtClean="0">
                <a:solidFill>
                  <a:srgbClr val="000000"/>
                </a:solidFill>
                <a:effectLst/>
                <a:latin typeface="Arial"/>
                <a:ea typeface="Arial"/>
                <a:cs typeface="Arial"/>
                <a:sym typeface="Arial"/>
              </a:rPr>
              <a:t>de 28,84% du capital social.</a:t>
            </a:r>
            <a:r>
              <a:rPr lang="fr-FR" sz="1100" b="0" i="0" u="none" strike="noStrike" cap="none" baseline="0" dirty="0" smtClean="0">
                <a:solidFill>
                  <a:srgbClr val="000000"/>
                </a:solidFill>
                <a:effectLst/>
                <a:latin typeface="Arial"/>
                <a:ea typeface="Arial"/>
                <a:cs typeface="Arial"/>
                <a:sym typeface="Arial"/>
              </a:rPr>
              <a:t> </a:t>
            </a:r>
            <a:r>
              <a:rPr lang="fr-FR" sz="1100" b="0" i="0" u="none" strike="noStrike" cap="none" dirty="0" smtClean="0">
                <a:solidFill>
                  <a:srgbClr val="000000"/>
                </a:solidFill>
                <a:effectLst/>
                <a:latin typeface="Arial"/>
                <a:ea typeface="Arial"/>
                <a:cs typeface="Arial"/>
                <a:sym typeface="Arial"/>
              </a:rPr>
              <a:t>cela</a:t>
            </a:r>
            <a:r>
              <a:rPr lang="fr-FR" sz="1100" b="0" i="0" u="none" strike="noStrike" cap="none" baseline="0" dirty="0" smtClean="0">
                <a:solidFill>
                  <a:srgbClr val="000000"/>
                </a:solidFill>
                <a:effectLst/>
                <a:latin typeface="Arial"/>
                <a:ea typeface="Arial"/>
                <a:cs typeface="Arial"/>
                <a:sym typeface="Arial"/>
              </a:rPr>
              <a:t> </a:t>
            </a:r>
            <a:r>
              <a:rPr lang="fr-FR" sz="1100" b="0" i="0" u="none" strike="noStrike" cap="none" dirty="0" smtClean="0">
                <a:solidFill>
                  <a:srgbClr val="000000"/>
                </a:solidFill>
                <a:effectLst/>
                <a:latin typeface="Arial"/>
                <a:ea typeface="Arial"/>
                <a:cs typeface="Arial"/>
                <a:sym typeface="Arial"/>
              </a:rPr>
              <a:t>démontre l'engagement financier et l'intérêt de SOFINANCE dans le succès et le développement de l’entreprise</a:t>
            </a:r>
          </a:p>
        </p:txBody>
      </p:sp>
    </p:spTree>
    <p:extLst>
      <p:ext uri="{BB962C8B-B14F-4D97-AF65-F5344CB8AC3E}">
        <p14:creationId xmlns:p14="http://schemas.microsoft.com/office/powerpoint/2010/main" val="2142210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0"/>
        <p:cNvGrpSpPr/>
        <p:nvPr/>
      </p:nvGrpSpPr>
      <p:grpSpPr>
        <a:xfrm>
          <a:off x="0" y="0"/>
          <a:ext cx="0" cy="0"/>
          <a:chOff x="0" y="0"/>
          <a:chExt cx="0" cy="0"/>
        </a:xfrm>
      </p:grpSpPr>
      <p:sp>
        <p:nvSpPr>
          <p:cNvPr id="3781" name="Google Shape;3781;gf1e29d717b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2" name="Google Shape;3782;gf1e29d717b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fr-FR" dirty="0" smtClean="0"/>
              <a:t>Pour analyser la rentabilité du </a:t>
            </a:r>
            <a:r>
              <a:rPr lang="fr-FR" baseline="0" dirty="0" smtClean="0"/>
              <a:t>projet nous avons abordé le calcul du cash flows prévisionnels pour enfin arriver au calcul de la VAN et le TRI qui nous donne une VAN de</a:t>
            </a:r>
            <a:r>
              <a:rPr lang="fr-FR" sz="1100" b="1" dirty="0" smtClean="0">
                <a:solidFill>
                  <a:schemeClr val="dk2"/>
                </a:solidFill>
                <a:latin typeface="Poppins" panose="020B0604020202020204" charset="0"/>
                <a:ea typeface="Poppins"/>
                <a:cs typeface="Poppins" panose="020B0604020202020204" charset="0"/>
                <a:sym typeface="Poppins"/>
              </a:rPr>
              <a:t> </a:t>
            </a:r>
            <a:r>
              <a:rPr lang="fr-FR" sz="1100" dirty="0" smtClean="0">
                <a:latin typeface="Poppins" panose="020B0604020202020204" charset="0"/>
                <a:cs typeface="Poppins" panose="020B0604020202020204" charset="0"/>
              </a:rPr>
              <a:t>8 256 609 DA </a:t>
            </a:r>
            <a:r>
              <a:rPr lang="fr-FR" sz="1100" b="1" dirty="0" smtClean="0">
                <a:latin typeface="Poppins" panose="020B0604020202020204" charset="0"/>
                <a:cs typeface="Poppins" panose="020B0604020202020204" charset="0"/>
              </a:rPr>
              <a:t>&gt; 0</a:t>
            </a:r>
            <a:r>
              <a:rPr lang="fr-FR" sz="1100" dirty="0" smtClean="0">
                <a:latin typeface="Poppins" panose="020B0604020202020204" charset="0"/>
                <a:cs typeface="Poppins" panose="020B0604020202020204" charset="0"/>
              </a:rPr>
              <a:t>. </a:t>
            </a:r>
            <a:r>
              <a:rPr lang="fr-FR" sz="1100" baseline="0" dirty="0" smtClean="0">
                <a:latin typeface="Poppins" panose="020B0604020202020204" charset="0"/>
                <a:cs typeface="Poppins" panose="020B0604020202020204" charset="0"/>
              </a:rPr>
              <a:t> et un </a:t>
            </a:r>
            <a:r>
              <a:rPr lang="fr-FR" sz="1100" b="1" dirty="0" smtClean="0">
                <a:solidFill>
                  <a:schemeClr val="bg2"/>
                </a:solidFill>
                <a:latin typeface="Poppins" panose="020B0604020202020204" charset="0"/>
                <a:cs typeface="Poppins" panose="020B0604020202020204" charset="0"/>
              </a:rPr>
              <a:t>TRI = </a:t>
            </a:r>
            <a:r>
              <a:rPr lang="fr-FR" sz="1100" dirty="0" smtClean="0">
                <a:latin typeface="Poppins" panose="020B0604020202020204" charset="0"/>
                <a:cs typeface="Poppins" panose="020B0604020202020204" charset="0"/>
              </a:rPr>
              <a:t>8% = </a:t>
            </a:r>
            <a:r>
              <a:rPr lang="fr-FR" sz="1100" b="1" dirty="0" smtClean="0">
                <a:latin typeface="Poppins" panose="020B0604020202020204" charset="0"/>
                <a:cs typeface="Poppins" panose="020B0604020202020204" charset="0"/>
              </a:rPr>
              <a:t>k</a:t>
            </a:r>
            <a:r>
              <a:rPr lang="fr-FR" sz="1100" dirty="0" smtClean="0">
                <a:latin typeface="Poppins" panose="020B0604020202020204" charset="0"/>
                <a:cs typeface="Poppins" panose="020B0604020202020204" charset="0"/>
              </a:rPr>
              <a:t> taux de rentabilité minimum exigé par la SOFINANCE</a:t>
            </a:r>
            <a:r>
              <a:rPr lang="fr-FR" sz="1100" b="1" dirty="0" smtClean="0">
                <a:solidFill>
                  <a:schemeClr val="dk2"/>
                </a:solidFill>
                <a:latin typeface="Poppins" panose="020B0604020202020204" charset="0"/>
                <a:cs typeface="Poppins" panose="020B0604020202020204" charset="0"/>
                <a:sym typeface="Poppins"/>
              </a:rPr>
              <a:t>,</a:t>
            </a:r>
            <a:r>
              <a:rPr lang="fr-FR" sz="1100" b="1" baseline="0" dirty="0" smtClean="0">
                <a:solidFill>
                  <a:schemeClr val="dk2"/>
                </a:solidFill>
                <a:latin typeface="Poppins" panose="020B0604020202020204" charset="0"/>
                <a:cs typeface="Poppins" panose="020B0604020202020204" charset="0"/>
                <a:sym typeface="Poppins"/>
              </a:rPr>
              <a:t> </a:t>
            </a:r>
            <a:r>
              <a:rPr lang="fr-FR" sz="1100" b="0" i="0" u="none" strike="noStrike" cap="none" dirty="0" smtClean="0">
                <a:solidFill>
                  <a:srgbClr val="000000"/>
                </a:solidFill>
                <a:effectLst/>
                <a:latin typeface="Arial"/>
                <a:ea typeface="Arial"/>
                <a:cs typeface="Arial"/>
                <a:sym typeface="Arial"/>
              </a:rPr>
              <a:t>Cela renforce la viabilité et la faisabilité financière du projet.</a:t>
            </a:r>
            <a:endParaRPr lang="fr-FR" baseline="0" dirty="0" smtClean="0"/>
          </a:p>
          <a:p>
            <a:pPr marL="0" lvl="0" indent="0" algn="l" rtl="0">
              <a:spcBef>
                <a:spcPts val="0"/>
              </a:spcBef>
              <a:spcAft>
                <a:spcPts val="0"/>
              </a:spcAft>
              <a:buNone/>
            </a:pPr>
            <a:r>
              <a:rPr lang="fr-FR" baseline="0" dirty="0" smtClean="0"/>
              <a:t>Nous avons présenté les résultats du calcul dans le graphe suivant: qui représente l’évolution des résultats nets prévisionnels, cash flow et cumul cash flow actualisés durant la période de participation, constatant pour les 3 variables </a:t>
            </a:r>
            <a:r>
              <a:rPr lang="fr-FR" baseline="0" dirty="0" smtClean="0"/>
              <a:t>ont une </a:t>
            </a:r>
            <a:r>
              <a:rPr lang="fr-FR" baseline="0" dirty="0" smtClean="0"/>
              <a:t>progression positive cela indique que l’entreprise a réussi à générer des bénéfice et à améliorer sa rentabilité financière, </a:t>
            </a:r>
            <a:r>
              <a:rPr lang="fr-FR" sz="1100" b="0" i="0" u="none" strike="noStrike" cap="none" dirty="0" smtClean="0">
                <a:solidFill>
                  <a:srgbClr val="000000"/>
                </a:solidFill>
                <a:effectLst/>
                <a:latin typeface="Arial"/>
                <a:ea typeface="Arial"/>
                <a:cs typeface="Arial"/>
                <a:sym typeface="Arial"/>
              </a:rPr>
              <a:t>ceci grâce à l’apport financier et stratégique et l'accompagnement  de l’entreprise par SOFINANCE</a:t>
            </a:r>
            <a:endParaRPr dirty="0"/>
          </a:p>
        </p:txBody>
      </p:sp>
    </p:spTree>
    <p:extLst>
      <p:ext uri="{BB962C8B-B14F-4D97-AF65-F5344CB8AC3E}">
        <p14:creationId xmlns:p14="http://schemas.microsoft.com/office/powerpoint/2010/main" val="1336505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1"/>
        <p:cNvGrpSpPr/>
        <p:nvPr/>
      </p:nvGrpSpPr>
      <p:grpSpPr>
        <a:xfrm>
          <a:off x="0" y="0"/>
          <a:ext cx="0" cy="0"/>
          <a:chOff x="0" y="0"/>
          <a:chExt cx="0" cy="0"/>
        </a:xfrm>
      </p:grpSpPr>
      <p:sp>
        <p:nvSpPr>
          <p:cNvPr id="4362" name="Google Shape;4362;gf1e89c83e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3" name="Google Shape;4363;gf1e89c83e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Après la valorisation de l’entreprise à l’entrée (en 2015)</a:t>
            </a:r>
            <a:r>
              <a:rPr lang="fr-FR" baseline="0" dirty="0" smtClean="0"/>
              <a:t> et à la sortie (en 2022) par la méthode DCF,</a:t>
            </a:r>
            <a:r>
              <a:rPr lang="fr-FR" dirty="0" smtClean="0"/>
              <a:t> nous</a:t>
            </a:r>
            <a:r>
              <a:rPr lang="fr-FR" baseline="0" dirty="0" smtClean="0"/>
              <a:t> avons trouvé qu’elle a réalisé une plus value de 56 329 723 DA</a:t>
            </a:r>
          </a:p>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Cela met en évidence l'expertise concrète de SOFINANCE dans l'accompagnement des PME, ainsi que l'impact positif qu'elle a eu sur la croissance et le développement de l’EURL X. </a:t>
            </a:r>
            <a:endParaRPr dirty="0"/>
          </a:p>
        </p:txBody>
      </p:sp>
    </p:spTree>
    <p:extLst>
      <p:ext uri="{BB962C8B-B14F-4D97-AF65-F5344CB8AC3E}">
        <p14:creationId xmlns:p14="http://schemas.microsoft.com/office/powerpoint/2010/main" val="4185672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1"/>
        <p:cNvGrpSpPr/>
        <p:nvPr/>
      </p:nvGrpSpPr>
      <p:grpSpPr>
        <a:xfrm>
          <a:off x="0" y="0"/>
          <a:ext cx="0" cy="0"/>
          <a:chOff x="0" y="0"/>
          <a:chExt cx="0" cy="0"/>
        </a:xfrm>
      </p:grpSpPr>
      <p:sp>
        <p:nvSpPr>
          <p:cNvPr id="4362" name="Google Shape;4362;gf1e89c83e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3" name="Google Shape;4363;gf1e89c83e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La présentation de ce</a:t>
            </a:r>
            <a:r>
              <a:rPr lang="fr-FR" sz="1100" b="0" i="0" u="none" strike="noStrike" cap="none" baseline="0" dirty="0" smtClean="0">
                <a:solidFill>
                  <a:srgbClr val="000000"/>
                </a:solidFill>
                <a:effectLst/>
                <a:latin typeface="Arial"/>
                <a:ea typeface="Arial"/>
                <a:cs typeface="Arial"/>
                <a:sym typeface="Arial"/>
              </a:rPr>
              <a:t> cas</a:t>
            </a:r>
            <a:r>
              <a:rPr lang="fr-FR" sz="1100" b="0" i="0" u="none" strike="noStrike" cap="none" dirty="0" smtClean="0">
                <a:solidFill>
                  <a:srgbClr val="000000"/>
                </a:solidFill>
                <a:effectLst/>
                <a:latin typeface="Arial"/>
                <a:ea typeface="Arial"/>
                <a:cs typeface="Arial"/>
                <a:sym typeface="Arial"/>
              </a:rPr>
              <a:t> nous permet de prendre conscience des compétences et des réalisations remarquables de SOFINANCE dans le domaine de l'ingénierie financière et de la prise de participation,</a:t>
            </a:r>
            <a:r>
              <a:rPr lang="fr-FR" sz="1100" b="0" i="0" u="none" strike="noStrike" cap="none" baseline="0" dirty="0" smtClean="0">
                <a:solidFill>
                  <a:srgbClr val="000000"/>
                </a:solidFill>
                <a:effectLst/>
                <a:latin typeface="Arial"/>
                <a:ea typeface="Arial"/>
                <a:cs typeface="Arial"/>
                <a:sym typeface="Arial"/>
              </a:rPr>
              <a:t> et parmi ses principales actions dans l’EURL X:…</a:t>
            </a:r>
            <a:endParaRPr dirty="0"/>
          </a:p>
        </p:txBody>
      </p:sp>
    </p:spTree>
    <p:extLst>
      <p:ext uri="{BB962C8B-B14F-4D97-AF65-F5344CB8AC3E}">
        <p14:creationId xmlns:p14="http://schemas.microsoft.com/office/powerpoint/2010/main" val="3507982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1055912b31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1055912b31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Pour le 2</a:t>
            </a:r>
            <a:r>
              <a:rPr lang="fr-FR" baseline="30000" dirty="0" smtClean="0"/>
              <a:t>ème</a:t>
            </a:r>
            <a:r>
              <a:rPr lang="fr-FR" dirty="0" smtClean="0"/>
              <a:t> cas qui représente une prise de participation dans une Entreprises en phase de développement</a:t>
            </a:r>
            <a:r>
              <a:rPr lang="fr-FR" baseline="0" dirty="0" smtClean="0"/>
              <a:t>, qui fournit des services en télécommunications et elle veut diversifier sa nature d’activité, en réalisant </a:t>
            </a:r>
            <a:r>
              <a:rPr lang="fr-FR" sz="1100" b="0" i="0" u="none" strike="noStrike" cap="none" dirty="0" smtClean="0">
                <a:solidFill>
                  <a:srgbClr val="000000"/>
                </a:solidFill>
                <a:effectLst/>
                <a:latin typeface="Arial"/>
                <a:ea typeface="Arial"/>
                <a:cs typeface="Arial"/>
                <a:sym typeface="Arial"/>
              </a:rPr>
              <a:t>une nouvelle unité de production de panneaux solaires. </a:t>
            </a:r>
          </a:p>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Sa demande porte sur une prise de participation pour un montant de 200 MDA </a:t>
            </a:r>
            <a:r>
              <a:rPr lang="fr-FR" sz="1100" b="0" i="0" u="none" strike="noStrike" cap="none" dirty="0" err="1" smtClean="0">
                <a:solidFill>
                  <a:srgbClr val="000000"/>
                </a:solidFill>
                <a:effectLst/>
                <a:latin typeface="Arial"/>
                <a:ea typeface="Arial"/>
                <a:cs typeface="Arial"/>
                <a:sym typeface="Arial"/>
              </a:rPr>
              <a:t>distinée</a:t>
            </a:r>
            <a:r>
              <a:rPr lang="fr-FR" sz="1100" b="0" i="0" u="none" strike="noStrike" cap="none" baseline="0" dirty="0" smtClean="0">
                <a:solidFill>
                  <a:srgbClr val="000000"/>
                </a:solidFill>
                <a:effectLst/>
                <a:latin typeface="Arial"/>
                <a:ea typeface="Arial"/>
                <a:cs typeface="Arial"/>
                <a:sym typeface="Arial"/>
              </a:rPr>
              <a:t> à financer la construction et l’</a:t>
            </a:r>
            <a:r>
              <a:rPr lang="fr-FR" sz="1100" b="0" i="0" u="none" strike="noStrike" cap="none" baseline="0" dirty="0" err="1" smtClean="0">
                <a:solidFill>
                  <a:srgbClr val="000000"/>
                </a:solidFill>
                <a:effectLst/>
                <a:latin typeface="Arial"/>
                <a:ea typeface="Arial"/>
                <a:cs typeface="Arial"/>
                <a:sym typeface="Arial"/>
              </a:rPr>
              <a:t>aqcuisition</a:t>
            </a:r>
            <a:r>
              <a:rPr lang="fr-FR" sz="1100" b="0" i="0" u="none" strike="noStrike" cap="none" baseline="0" dirty="0" smtClean="0">
                <a:solidFill>
                  <a:srgbClr val="000000"/>
                </a:solidFill>
                <a:effectLst/>
                <a:latin typeface="Arial"/>
                <a:ea typeface="Arial"/>
                <a:cs typeface="Arial"/>
                <a:sym typeface="Arial"/>
              </a:rPr>
              <a:t> des équipements locaux.</a:t>
            </a:r>
          </a:p>
          <a:p>
            <a:pPr marL="0" lvl="0" indent="0" algn="l" rtl="0">
              <a:spcBef>
                <a:spcPts val="0"/>
              </a:spcBef>
              <a:spcAft>
                <a:spcPts val="0"/>
              </a:spcAft>
              <a:buNone/>
            </a:pPr>
            <a:r>
              <a:rPr lang="fr-FR" sz="1100" b="0" i="0" u="none" strike="noStrike" cap="none" baseline="0" dirty="0" smtClean="0">
                <a:solidFill>
                  <a:srgbClr val="000000"/>
                </a:solidFill>
                <a:effectLst/>
                <a:latin typeface="Arial"/>
                <a:ea typeface="Arial"/>
                <a:cs typeface="Arial"/>
                <a:sym typeface="Arial"/>
              </a:rPr>
              <a:t> La date d’entrée était prévu POUR LE 3</a:t>
            </a:r>
            <a:r>
              <a:rPr lang="fr-FR" sz="1100" b="0" i="0" u="none" strike="noStrike" cap="none" baseline="30000" dirty="0" smtClean="0">
                <a:solidFill>
                  <a:srgbClr val="000000"/>
                </a:solidFill>
                <a:effectLst/>
                <a:latin typeface="Arial"/>
                <a:ea typeface="Arial"/>
                <a:cs typeface="Arial"/>
                <a:sym typeface="Arial"/>
              </a:rPr>
              <a:t>ème</a:t>
            </a:r>
            <a:r>
              <a:rPr lang="fr-FR" sz="1100" b="0" i="0" u="none" strike="noStrike" cap="none" baseline="0" dirty="0" smtClean="0">
                <a:solidFill>
                  <a:srgbClr val="000000"/>
                </a:solidFill>
                <a:effectLst/>
                <a:latin typeface="Arial"/>
                <a:ea typeface="Arial"/>
                <a:cs typeface="Arial"/>
                <a:sym typeface="Arial"/>
              </a:rPr>
              <a:t> trimestre 2018 et la sortie en 2025</a:t>
            </a:r>
            <a:endParaRPr dirty="0"/>
          </a:p>
        </p:txBody>
      </p:sp>
    </p:spTree>
    <p:extLst>
      <p:ext uri="{BB962C8B-B14F-4D97-AF65-F5344CB8AC3E}">
        <p14:creationId xmlns:p14="http://schemas.microsoft.com/office/powerpoint/2010/main" val="63032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3"/>
        <p:cNvGrpSpPr/>
        <p:nvPr/>
      </p:nvGrpSpPr>
      <p:grpSpPr>
        <a:xfrm>
          <a:off x="0" y="0"/>
          <a:ext cx="0" cy="0"/>
          <a:chOff x="0" y="0"/>
          <a:chExt cx="0" cy="0"/>
        </a:xfrm>
      </p:grpSpPr>
      <p:sp>
        <p:nvSpPr>
          <p:cNvPr id="2614" name="Google Shape;2614;gf1f6431be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5" name="Google Shape;2615;gf1f6431be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La SARL Y détient une part de 66,04% du capital social</a:t>
            </a:r>
            <a:r>
              <a:rPr lang="fr-FR" sz="1100" b="0" i="0" u="none" strike="noStrike" cap="none" baseline="0" dirty="0" smtClean="0">
                <a:solidFill>
                  <a:srgbClr val="000000"/>
                </a:solidFill>
                <a:effectLst/>
                <a:latin typeface="Arial"/>
                <a:ea typeface="Arial"/>
                <a:cs typeface="Arial"/>
                <a:sym typeface="Arial"/>
              </a:rPr>
              <a:t> et SOFINANCE </a:t>
            </a:r>
            <a:r>
              <a:rPr lang="fr-FR" sz="1100" b="0" i="0" u="none" strike="noStrike" cap="none" baseline="0" dirty="0" smtClean="0">
                <a:solidFill>
                  <a:srgbClr val="000000"/>
                </a:solidFill>
                <a:effectLst/>
                <a:latin typeface="Arial"/>
                <a:ea typeface="Arial"/>
                <a:cs typeface="Arial"/>
                <a:sym typeface="Arial"/>
              </a:rPr>
              <a:t>a également fait une contribution significative </a:t>
            </a:r>
            <a:r>
              <a:rPr lang="fr-FR" sz="1100" b="0" i="0" u="none" strike="noStrike" cap="none" baseline="0" dirty="0" smtClean="0">
                <a:solidFill>
                  <a:srgbClr val="000000"/>
                </a:solidFill>
                <a:effectLst/>
                <a:latin typeface="Arial"/>
                <a:ea typeface="Arial"/>
                <a:cs typeface="Arial"/>
                <a:sym typeface="Arial"/>
              </a:rPr>
              <a:t>de 33,96% du capital social</a:t>
            </a:r>
            <a:endParaRPr lang="fr-FR"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ce qui signifie</a:t>
            </a:r>
            <a:r>
              <a:rPr lang="fr-FR" sz="1100" b="0" i="0" u="none" strike="noStrike" cap="none" baseline="0" dirty="0" smtClean="0">
                <a:solidFill>
                  <a:srgbClr val="000000"/>
                </a:solidFill>
                <a:effectLst/>
                <a:latin typeface="Arial"/>
                <a:ea typeface="Arial"/>
                <a:cs typeface="Arial"/>
                <a:sym typeface="Arial"/>
              </a:rPr>
              <a:t> que SOFINANCE</a:t>
            </a:r>
            <a:r>
              <a:rPr lang="fr-FR" sz="1100" b="0" i="0" u="none" strike="noStrike" cap="none" dirty="0" smtClean="0">
                <a:solidFill>
                  <a:srgbClr val="000000"/>
                </a:solidFill>
                <a:effectLst/>
                <a:latin typeface="Arial"/>
                <a:ea typeface="Arial"/>
                <a:cs typeface="Arial"/>
                <a:sym typeface="Arial"/>
              </a:rPr>
              <a:t> peut jouer un rôle actif dans les décisions stratégiques et la gestion du projet</a:t>
            </a:r>
            <a:endParaRPr lang="fr-FR"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6548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5"/>
        <p:cNvGrpSpPr/>
        <p:nvPr/>
      </p:nvGrpSpPr>
      <p:grpSpPr>
        <a:xfrm>
          <a:off x="0" y="0"/>
          <a:ext cx="0" cy="0"/>
          <a:chOff x="0" y="0"/>
          <a:chExt cx="0" cy="0"/>
        </a:xfrm>
      </p:grpSpPr>
      <p:sp>
        <p:nvSpPr>
          <p:cNvPr id="3086" name="Google Shape;3086;g106996257d1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7" name="Google Shape;3087;g106996257d1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Le choix de ce thème a été motivé tout d’abord par notre ambition de proposer à nos PME algériennes les modes de financements alternatifs,</a:t>
            </a:r>
            <a:r>
              <a:rPr lang="fr-FR" sz="1100" b="0" i="0" u="none" strike="noStrike" cap="none" baseline="0" dirty="0" smtClean="0">
                <a:solidFill>
                  <a:srgbClr val="000000"/>
                </a:solidFill>
                <a:effectLst/>
                <a:latin typeface="Arial"/>
                <a:ea typeface="Arial"/>
                <a:cs typeface="Arial"/>
                <a:sym typeface="Arial"/>
              </a:rPr>
              <a:t> ainsi, </a:t>
            </a:r>
            <a:r>
              <a:rPr lang="fr-FR" sz="1100" b="0" i="0" u="none" strike="noStrike" cap="none" dirty="0" smtClean="0">
                <a:solidFill>
                  <a:srgbClr val="000000"/>
                </a:solidFill>
                <a:effectLst/>
                <a:latin typeface="Arial"/>
                <a:ea typeface="Arial"/>
                <a:cs typeface="Arial"/>
                <a:sym typeface="Arial"/>
              </a:rPr>
              <a:t>au vu de la spécificité du CI et l’adéquation de ce type de financement pour elles.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Étant</a:t>
            </a:r>
            <a:r>
              <a:rPr lang="fr-FR" sz="1100" b="0" i="0" u="none" strike="noStrike" cap="none" baseline="0" dirty="0" smtClean="0">
                <a:solidFill>
                  <a:srgbClr val="000000"/>
                </a:solidFill>
                <a:effectLst/>
                <a:latin typeface="Arial"/>
                <a:ea typeface="Arial"/>
                <a:cs typeface="Arial"/>
                <a:sym typeface="Arial"/>
              </a:rPr>
              <a:t> donné</a:t>
            </a:r>
            <a:r>
              <a:rPr lang="fr-FR" sz="1100" b="0" i="0" u="none" strike="noStrike" cap="none" dirty="0" smtClean="0">
                <a:solidFill>
                  <a:srgbClr val="000000"/>
                </a:solidFill>
                <a:effectLst/>
                <a:latin typeface="Arial"/>
                <a:ea typeface="Arial"/>
                <a:cs typeface="Arial"/>
                <a:sym typeface="Arial"/>
              </a:rPr>
              <a:t> le rôle crucial</a:t>
            </a:r>
            <a:r>
              <a:rPr lang="fr-FR" sz="1100" b="0" i="0" u="none" strike="noStrike" cap="none" baseline="0" dirty="0" smtClean="0">
                <a:solidFill>
                  <a:srgbClr val="000000"/>
                </a:solidFill>
                <a:effectLst/>
                <a:latin typeface="Arial"/>
                <a:ea typeface="Arial"/>
                <a:cs typeface="Arial"/>
                <a:sym typeface="Arial"/>
              </a:rPr>
              <a:t> </a:t>
            </a:r>
            <a:r>
              <a:rPr lang="fr-FR" sz="1100" b="0" i="0" u="none" strike="noStrike" cap="none" dirty="0" smtClean="0">
                <a:solidFill>
                  <a:srgbClr val="000000"/>
                </a:solidFill>
                <a:effectLst/>
                <a:latin typeface="Arial"/>
                <a:ea typeface="Arial"/>
                <a:cs typeface="Arial"/>
                <a:sym typeface="Arial"/>
              </a:rPr>
              <a:t>des PME dans le processus de développement économique et social,</a:t>
            </a:r>
            <a:r>
              <a:rPr lang="fr-FR" sz="1100" b="0" i="0" u="none" strike="noStrike" cap="none" baseline="0" dirty="0" smtClean="0">
                <a:solidFill>
                  <a:srgbClr val="000000"/>
                </a:solidFill>
                <a:effectLst/>
                <a:latin typeface="Arial"/>
                <a:ea typeface="Arial"/>
                <a:cs typeface="Arial"/>
                <a:sym typeface="Arial"/>
              </a:rPr>
              <a:t> </a:t>
            </a:r>
            <a:r>
              <a:rPr lang="fr-FR" sz="1100" b="0" i="0" u="none" strike="noStrike" cap="none" dirty="0" smtClean="0">
                <a:solidFill>
                  <a:srgbClr val="000000"/>
                </a:solidFill>
                <a:effectLst/>
                <a:latin typeface="Arial"/>
                <a:ea typeface="Arial"/>
                <a:cs typeface="Arial"/>
                <a:sym typeface="Arial"/>
              </a:rPr>
              <a:t>il est néanmoins constaté qu'elles rencontrent des difficultés pour accéder aux sources de financement traditionnelles</a:t>
            </a:r>
            <a:r>
              <a:rPr lang="fr-FR" sz="1100" b="0" i="0" u="none" strike="noStrike" cap="none" baseline="0" dirty="0" smtClean="0">
                <a:solidFill>
                  <a:srgbClr val="000000"/>
                </a:solidFill>
                <a:effectLst/>
                <a:latin typeface="Arial"/>
                <a:ea typeface="Arial"/>
                <a:cs typeface="Arial"/>
                <a:sym typeface="Arial"/>
              </a:rPr>
              <a:t> en raison de </a:t>
            </a:r>
            <a:r>
              <a:rPr lang="fr-FR" sz="1100" b="0" i="0" u="none" strike="noStrike" cap="none" dirty="0" smtClean="0">
                <a:solidFill>
                  <a:srgbClr val="000000"/>
                </a:solidFill>
                <a:effectLst/>
                <a:latin typeface="Arial"/>
                <a:ea typeface="Arial"/>
                <a:cs typeface="Arial"/>
                <a:sym typeface="Arial"/>
              </a:rPr>
              <a:t>leurs caractéristiques liées à leur taille, à l’asymétrie d’information, à l’insuffisance voire même l’absence de garanties.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Dans ce contexte, le CI</a:t>
            </a:r>
            <a:r>
              <a:rPr lang="fr-FR" sz="1100" b="0" i="0" u="none" strike="noStrike" cap="none" baseline="0" dirty="0" smtClean="0">
                <a:solidFill>
                  <a:srgbClr val="000000"/>
                </a:solidFill>
                <a:effectLst/>
                <a:latin typeface="Arial"/>
                <a:ea typeface="Arial"/>
                <a:cs typeface="Arial"/>
                <a:sym typeface="Arial"/>
              </a:rPr>
              <a:t> </a:t>
            </a:r>
            <a:r>
              <a:rPr lang="fr-FR" sz="1100" b="0" i="0" u="none" strike="noStrike" cap="none" dirty="0" smtClean="0">
                <a:solidFill>
                  <a:srgbClr val="000000"/>
                </a:solidFill>
                <a:effectLst/>
                <a:latin typeface="Arial"/>
                <a:ea typeface="Arial"/>
                <a:cs typeface="Arial"/>
                <a:sym typeface="Arial"/>
              </a:rPr>
              <a:t>peut constituer une voie de financement alternative pour</a:t>
            </a:r>
            <a:r>
              <a:rPr lang="fr-FR" sz="1100" b="0" i="0" u="none" strike="noStrike" cap="none" baseline="0" dirty="0" smtClean="0">
                <a:solidFill>
                  <a:srgbClr val="000000"/>
                </a:solidFill>
                <a:effectLst/>
                <a:latin typeface="Arial"/>
                <a:ea typeface="Arial"/>
                <a:cs typeface="Arial"/>
                <a:sym typeface="Arial"/>
              </a:rPr>
              <a:t> ses</a:t>
            </a:r>
            <a:r>
              <a:rPr lang="fr-FR" sz="1100" b="0" i="0" u="none" strike="noStrike" cap="none" dirty="0" smtClean="0">
                <a:solidFill>
                  <a:srgbClr val="000000"/>
                </a:solidFill>
                <a:effectLst/>
                <a:latin typeface="Arial"/>
                <a:ea typeface="Arial"/>
                <a:cs typeface="Arial"/>
                <a:sym typeface="Arial"/>
              </a:rPr>
              <a:t> entreprises confrontés aux contraintes.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baseline="0" dirty="0" smtClean="0">
                <a:solidFill>
                  <a:srgbClr val="000000"/>
                </a:solidFill>
                <a:effectLst/>
                <a:latin typeface="Arial"/>
                <a:ea typeface="Arial"/>
                <a:cs typeface="Arial"/>
                <a:sym typeface="Arial"/>
              </a:rPr>
              <a:t>Ce dernier </a:t>
            </a:r>
            <a:r>
              <a:rPr lang="fr-FR" sz="1100" b="0" i="0" u="none" strike="noStrike" cap="none" baseline="0" dirty="0" smtClean="0">
                <a:solidFill>
                  <a:srgbClr val="000000"/>
                </a:solidFill>
                <a:effectLst/>
                <a:latin typeface="Arial"/>
                <a:ea typeface="Arial"/>
                <a:cs typeface="Arial"/>
                <a:sym typeface="Arial"/>
              </a:rPr>
              <a:t>constitue un mode de financement </a:t>
            </a:r>
            <a:r>
              <a:rPr lang="fr-FR" sz="1100" b="0" i="0" u="none" strike="noStrike" cap="none" baseline="0" dirty="0" smtClean="0">
                <a:solidFill>
                  <a:srgbClr val="000000"/>
                </a:solidFill>
                <a:effectLst/>
                <a:latin typeface="Arial"/>
                <a:ea typeface="Arial"/>
                <a:cs typeface="Arial"/>
                <a:sym typeface="Arial"/>
              </a:rPr>
              <a:t>par fonds propres sous </a:t>
            </a:r>
            <a:r>
              <a:rPr lang="fr-FR" sz="1100" b="0" i="0" u="none" strike="noStrike" cap="none" baseline="0" dirty="0" smtClean="0">
                <a:solidFill>
                  <a:srgbClr val="000000"/>
                </a:solidFill>
                <a:effectLst/>
                <a:latin typeface="Arial"/>
                <a:ea typeface="Arial"/>
                <a:cs typeface="Arial"/>
                <a:sym typeface="Arial"/>
              </a:rPr>
              <a:t>forme d’une prise de participation minoritaire et de </a:t>
            </a:r>
            <a:r>
              <a:rPr lang="fr-FR" sz="1100" b="0" i="0" u="none" strike="noStrike" cap="none" dirty="0" smtClean="0">
                <a:solidFill>
                  <a:srgbClr val="000000"/>
                </a:solidFill>
                <a:effectLst/>
                <a:latin typeface="Arial"/>
                <a:ea typeface="Arial"/>
                <a:cs typeface="Arial"/>
                <a:sym typeface="Arial"/>
              </a:rPr>
              <a:t>façon temporaire dans des ENTREPRISES non cotés dont l’objectif est de dégager des plus-values</a:t>
            </a:r>
            <a:r>
              <a:rPr lang="fr-FR" dirty="0" smtClean="0"/>
              <a:t> </a:t>
            </a:r>
            <a:br>
              <a:rPr lang="fr-FR" dirty="0" smtClean="0"/>
            </a:br>
            <a:r>
              <a:rPr lang="fr-FR" sz="1100" b="0" i="0" u="none" strike="noStrike" cap="none" baseline="0" dirty="0" smtClean="0">
                <a:solidFill>
                  <a:srgbClr val="000000"/>
                </a:solidFill>
                <a:effectLst/>
                <a:latin typeface="Arial"/>
                <a:ea typeface="Arial"/>
                <a:cs typeface="Arial"/>
                <a:sym typeface="Arial"/>
              </a:rPr>
              <a:t> en offrant à la fois </a:t>
            </a:r>
            <a:r>
              <a:rPr lang="fr-FR" sz="1100" b="0" i="0" u="none" strike="noStrike" cap="none" dirty="0" smtClean="0">
                <a:solidFill>
                  <a:srgbClr val="000000"/>
                </a:solidFill>
                <a:effectLst/>
                <a:latin typeface="Arial"/>
                <a:ea typeface="Arial"/>
                <a:cs typeface="Arial"/>
                <a:sym typeface="Arial"/>
              </a:rPr>
              <a:t>des capitaux ainsi qu’un accompagnement stratégique.</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26288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0"/>
        <p:cNvGrpSpPr/>
        <p:nvPr/>
      </p:nvGrpSpPr>
      <p:grpSpPr>
        <a:xfrm>
          <a:off x="0" y="0"/>
          <a:ext cx="0" cy="0"/>
          <a:chOff x="0" y="0"/>
          <a:chExt cx="0" cy="0"/>
        </a:xfrm>
      </p:grpSpPr>
      <p:sp>
        <p:nvSpPr>
          <p:cNvPr id="3781" name="Google Shape;3781;gf1e29d717b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2" name="Google Shape;3782;gf1e29d717b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Pour</a:t>
            </a:r>
            <a:r>
              <a:rPr lang="fr-FR" baseline="0" dirty="0" smtClean="0"/>
              <a:t> analyser la rentabilité de ce projet nous avons calculé en détaille la VAN et le TRI et les résultats sont les suivants </a:t>
            </a:r>
          </a:p>
          <a:p>
            <a:pPr marL="0" lvl="0" indent="0" algn="l" rtl="0">
              <a:spcBef>
                <a:spcPts val="0"/>
              </a:spcBef>
              <a:spcAft>
                <a:spcPts val="0"/>
              </a:spcAft>
              <a:buNone/>
            </a:pPr>
            <a:endParaRPr lang="fr-FR" dirty="0" smtClean="0"/>
          </a:p>
        </p:txBody>
      </p:sp>
    </p:spTree>
    <p:extLst>
      <p:ext uri="{BB962C8B-B14F-4D97-AF65-F5344CB8AC3E}">
        <p14:creationId xmlns:p14="http://schemas.microsoft.com/office/powerpoint/2010/main" val="72830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1"/>
        <p:cNvGrpSpPr/>
        <p:nvPr/>
      </p:nvGrpSpPr>
      <p:grpSpPr>
        <a:xfrm>
          <a:off x="0" y="0"/>
          <a:ext cx="0" cy="0"/>
          <a:chOff x="0" y="0"/>
          <a:chExt cx="0" cy="0"/>
        </a:xfrm>
      </p:grpSpPr>
      <p:sp>
        <p:nvSpPr>
          <p:cNvPr id="4362" name="Google Shape;4362;gf1e89c83e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3" name="Google Shape;4363;gf1e89c83e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 calcul</a:t>
            </a:r>
            <a:r>
              <a:rPr lang="fr-FR" baseline="0" dirty="0" smtClean="0"/>
              <a:t> de la valeur de l’entreprise à l’entrée et à la sortie nous permet d’en déduire la plus value réalisé qui est égal à 67 536 407,5DA. </a:t>
            </a:r>
            <a:r>
              <a:rPr lang="fr-FR" dirty="0" smtClean="0"/>
              <a:t>Cela nous permet de </a:t>
            </a:r>
            <a:r>
              <a:rPr lang="fr-FR" sz="1100" b="0" i="0" u="none" strike="noStrike" cap="none" dirty="0" smtClean="0">
                <a:solidFill>
                  <a:srgbClr val="000000"/>
                </a:solidFill>
                <a:effectLst/>
                <a:latin typeface="Arial"/>
                <a:ea typeface="Arial"/>
                <a:cs typeface="Arial"/>
                <a:sym typeface="Arial"/>
              </a:rPr>
              <a:t>prendre conscience des compétences et des réalisations remarquables de SOFINANCE dans le domaine de l'ingénierie financière et de la prise de participation</a:t>
            </a:r>
            <a:endParaRPr dirty="0"/>
          </a:p>
        </p:txBody>
      </p:sp>
    </p:spTree>
    <p:extLst>
      <p:ext uri="{BB962C8B-B14F-4D97-AF65-F5344CB8AC3E}">
        <p14:creationId xmlns:p14="http://schemas.microsoft.com/office/powerpoint/2010/main" val="208044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g1055912b31d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4" name="Google Shape;2644;g1055912b31d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Parmi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80812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100" b="0" i="0" u="none" strike="noStrike" cap="none" dirty="0" smtClean="0">
                <a:solidFill>
                  <a:srgbClr val="000000"/>
                </a:solidFill>
                <a:effectLst/>
                <a:latin typeface="Arial"/>
                <a:ea typeface="Arial"/>
                <a:cs typeface="Arial"/>
                <a:sym typeface="Arial"/>
              </a:rPr>
              <a:t>Les différents aspects théoriques et empiriques de notre mémoire nous permettent de déduire les résultats suivants:</a:t>
            </a:r>
            <a:endParaRPr lang="en-US" dirty="0"/>
          </a:p>
        </p:txBody>
      </p:sp>
    </p:spTree>
    <p:extLst>
      <p:ext uri="{BB962C8B-B14F-4D97-AF65-F5344CB8AC3E}">
        <p14:creationId xmlns:p14="http://schemas.microsoft.com/office/powerpoint/2010/main" val="2546373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smtClean="0"/>
              <a:t>Vérifiant les hypothèses posées</a:t>
            </a:r>
            <a:r>
              <a:rPr lang="fr-FR" baseline="0" dirty="0" smtClean="0"/>
              <a:t> au préalable: </a:t>
            </a:r>
          </a:p>
          <a:p>
            <a:r>
              <a:rPr lang="fr-FR" baseline="0" dirty="0" smtClean="0"/>
              <a:t>Pour la 1</a:t>
            </a:r>
            <a:r>
              <a:rPr lang="fr-FR" baseline="30000" dirty="0" smtClean="0"/>
              <a:t>ère</a:t>
            </a:r>
            <a:r>
              <a:rPr lang="fr-FR" baseline="0" dirty="0" smtClean="0"/>
              <a:t> :…</a:t>
            </a:r>
            <a:endParaRPr lang="en-US" dirty="0"/>
          </a:p>
        </p:txBody>
      </p:sp>
    </p:spTree>
    <p:extLst>
      <p:ext uri="{BB962C8B-B14F-4D97-AF65-F5344CB8AC3E}">
        <p14:creationId xmlns:p14="http://schemas.microsoft.com/office/powerpoint/2010/main" val="1622402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7"/>
        <p:cNvGrpSpPr/>
        <p:nvPr/>
      </p:nvGrpSpPr>
      <p:grpSpPr>
        <a:xfrm>
          <a:off x="0" y="0"/>
          <a:ext cx="0" cy="0"/>
          <a:chOff x="0" y="0"/>
          <a:chExt cx="0" cy="0"/>
        </a:xfrm>
      </p:grpSpPr>
      <p:sp>
        <p:nvSpPr>
          <p:cNvPr id="3558" name="Google Shape;3558;g106996257d1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9" name="Google Shape;3559;g106996257d1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A partir de notre travail de recherche nous pouvons formuler les recommandations suivantes :</a:t>
            </a:r>
            <a:endParaRPr dirty="0"/>
          </a:p>
        </p:txBody>
      </p:sp>
    </p:spTree>
    <p:extLst>
      <p:ext uri="{BB962C8B-B14F-4D97-AF65-F5344CB8AC3E}">
        <p14:creationId xmlns:p14="http://schemas.microsoft.com/office/powerpoint/2010/main" val="1239726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3"/>
        <p:cNvGrpSpPr/>
        <p:nvPr/>
      </p:nvGrpSpPr>
      <p:grpSpPr>
        <a:xfrm>
          <a:off x="0" y="0"/>
          <a:ext cx="0" cy="0"/>
          <a:chOff x="0" y="0"/>
          <a:chExt cx="0" cy="0"/>
        </a:xfrm>
      </p:grpSpPr>
      <p:sp>
        <p:nvSpPr>
          <p:cNvPr id="2974" name="Google Shape;2974;gf1e29d717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5" name="Google Shape;2975;gf1e29d717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Et pour conclure </a:t>
            </a:r>
          </a:p>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Nous </a:t>
            </a:r>
            <a:r>
              <a:rPr lang="fr-FR" sz="1100" b="0" i="0" u="none" strike="noStrike" cap="none" dirty="0" smtClean="0">
                <a:solidFill>
                  <a:srgbClr val="000000"/>
                </a:solidFill>
                <a:effectLst/>
                <a:latin typeface="Arial"/>
                <a:ea typeface="Arial"/>
                <a:cs typeface="Arial"/>
                <a:sym typeface="Arial"/>
              </a:rPr>
              <a:t>pouvons proposer comme futures voies de recherche des thèmes pouvant compléter l’éventail de notre étude :</a:t>
            </a:r>
            <a:endParaRPr dirty="0"/>
          </a:p>
        </p:txBody>
      </p:sp>
    </p:spTree>
    <p:extLst>
      <p:ext uri="{BB962C8B-B14F-4D97-AF65-F5344CB8AC3E}">
        <p14:creationId xmlns:p14="http://schemas.microsoft.com/office/powerpoint/2010/main" val="2361541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2"/>
        <p:cNvGrpSpPr/>
        <p:nvPr/>
      </p:nvGrpSpPr>
      <p:grpSpPr>
        <a:xfrm>
          <a:off x="0" y="0"/>
          <a:ext cx="0" cy="0"/>
          <a:chOff x="0" y="0"/>
          <a:chExt cx="0" cy="0"/>
        </a:xfrm>
      </p:grpSpPr>
      <p:sp>
        <p:nvSpPr>
          <p:cNvPr id="2953" name="Google Shape;2953;gf1e89c83e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4" name="Google Shape;2954;gf1e89c83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693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txBox="1">
            <a:spLocks noGrp="1"/>
          </p:cNvSpPr>
          <p:nvPr>
            <p:ph type="body" sz="quarter" idx="1"/>
          </p:nvPr>
        </p:nvSpPr>
        <p:spPr/>
        <p:txBody>
          <a:bodyPr/>
          <a:lstStyle/>
          <a:p>
            <a:pPr marL="158750" indent="0">
              <a:buNone/>
            </a:pPr>
            <a:endParaRPr lang="en-US" dirty="0"/>
          </a:p>
        </p:txBody>
      </p:sp>
    </p:spTree>
    <p:extLst>
      <p:ext uri="{BB962C8B-B14F-4D97-AF65-F5344CB8AC3E}">
        <p14:creationId xmlns:p14="http://schemas.microsoft.com/office/powerpoint/2010/main" val="154480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4"/>
        <p:cNvGrpSpPr/>
        <p:nvPr/>
      </p:nvGrpSpPr>
      <p:grpSpPr>
        <a:xfrm>
          <a:off x="0" y="0"/>
          <a:ext cx="0" cy="0"/>
          <a:chOff x="0" y="0"/>
          <a:chExt cx="0" cy="0"/>
        </a:xfrm>
      </p:grpSpPr>
      <p:sp>
        <p:nvSpPr>
          <p:cNvPr id="4315" name="Google Shape;4315;g106996257d1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6" name="Google Shape;4316;g106996257d1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smtClean="0"/>
              <a:t>Nos</a:t>
            </a:r>
            <a:r>
              <a:rPr lang="fr-FR" baseline="0" dirty="0" smtClean="0"/>
              <a:t> objectifs sont: de démontrer </a:t>
            </a:r>
            <a:r>
              <a:rPr lang="fr-FR" sz="1100" dirty="0" smtClean="0">
                <a:solidFill>
                  <a:schemeClr val="dk1"/>
                </a:solidFill>
                <a:latin typeface="Poppins"/>
                <a:ea typeface="Poppins"/>
                <a:cs typeface="Poppins"/>
                <a:sym typeface="Poppins"/>
              </a:rPr>
              <a:t>la spécificité du capital investissement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smtClean="0">
                <a:solidFill>
                  <a:schemeClr val="dk1"/>
                </a:solidFill>
                <a:latin typeface="Poppins"/>
                <a:ea typeface="Poppins"/>
                <a:cs typeface="Poppins"/>
                <a:sym typeface="Poppins"/>
              </a:rPr>
              <a:t>D’expliquer l’</a:t>
            </a:r>
            <a:r>
              <a:rPr lang="fr-FR" sz="1100" dirty="0" err="1" smtClean="0">
                <a:solidFill>
                  <a:schemeClr val="dk1"/>
                </a:solidFill>
                <a:latin typeface="Poppins"/>
                <a:ea typeface="Poppins"/>
                <a:cs typeface="Poppins"/>
                <a:sym typeface="Poppins"/>
              </a:rPr>
              <a:t>enchainnement</a:t>
            </a:r>
            <a:r>
              <a:rPr lang="fr-FR" sz="1100" dirty="0" smtClean="0">
                <a:solidFill>
                  <a:schemeClr val="dk1"/>
                </a:solidFill>
                <a:latin typeface="Poppins"/>
                <a:ea typeface="Poppins"/>
                <a:cs typeface="Poppins"/>
                <a:sym typeface="Poppins"/>
              </a:rPr>
              <a:t> d’une prise de participation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smtClean="0"/>
              <a:t>Et de montrer l’importance du capital investissement dans le financement et l’accompagnement des PME</a:t>
            </a:r>
            <a:endParaRPr lang="fr-FR" sz="1100" dirty="0" smtClean="0">
              <a:solidFill>
                <a:schemeClr val="dk1"/>
              </a:solidFill>
              <a:latin typeface="Poppins"/>
              <a:ea typeface="Poppins"/>
              <a:cs typeface="Poppins"/>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8065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f69e5c64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f69e5c64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smtClean="0"/>
              <a:t>Dans le cadre de ma recherche,</a:t>
            </a:r>
            <a:r>
              <a:rPr lang="fr-FR" baseline="0" dirty="0" smtClean="0"/>
              <a:t> j’ai identifié une problématique centrale qui est: </a:t>
            </a:r>
            <a:r>
              <a:rPr lang="fr-FR" sz="1100" b="1" dirty="0" smtClean="0">
                <a:solidFill>
                  <a:schemeClr val="bg1"/>
                </a:solidFill>
                <a:latin typeface="Montserrat"/>
              </a:rPr>
              <a:t>Comment le capital investissement peut être une source de financement alternative pour les PME en Algérie ? Et comment peut-il les accompagner ?</a:t>
            </a:r>
            <a:endParaRPr lang="fr-FR" dirty="0" smtClean="0"/>
          </a:p>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Pour </a:t>
            </a:r>
            <a:r>
              <a:rPr lang="fr-FR" sz="1100" b="0" i="0" u="none" strike="noStrike" cap="none" dirty="0" smtClean="0">
                <a:solidFill>
                  <a:srgbClr val="000000"/>
                </a:solidFill>
                <a:effectLst/>
                <a:latin typeface="Arial"/>
                <a:ea typeface="Arial"/>
                <a:cs typeface="Arial"/>
                <a:sym typeface="Arial"/>
              </a:rPr>
              <a:t>pouvoir</a:t>
            </a:r>
            <a:r>
              <a:rPr lang="fr-FR" sz="1100" b="0" i="0" u="none" strike="noStrike" cap="none" baseline="0" dirty="0" smtClean="0">
                <a:solidFill>
                  <a:srgbClr val="000000"/>
                </a:solidFill>
                <a:effectLst/>
                <a:latin typeface="Arial"/>
                <a:ea typeface="Arial"/>
                <a:cs typeface="Arial"/>
                <a:sym typeface="Arial"/>
              </a:rPr>
              <a:t> </a:t>
            </a:r>
            <a:r>
              <a:rPr lang="fr-FR" sz="1100" b="0" i="0" u="none" strike="noStrike" cap="none" dirty="0" smtClean="0">
                <a:solidFill>
                  <a:srgbClr val="000000"/>
                </a:solidFill>
                <a:effectLst/>
                <a:latin typeface="Arial"/>
                <a:ea typeface="Arial"/>
                <a:cs typeface="Arial"/>
                <a:sym typeface="Arial"/>
              </a:rPr>
              <a:t>répondre </a:t>
            </a:r>
            <a:r>
              <a:rPr lang="fr-FR" sz="1100" b="0" i="0" u="none" strike="noStrike" cap="none" dirty="0" smtClean="0">
                <a:solidFill>
                  <a:srgbClr val="000000"/>
                </a:solidFill>
                <a:effectLst/>
                <a:latin typeface="Arial"/>
                <a:ea typeface="Arial"/>
                <a:cs typeface="Arial"/>
                <a:sym typeface="Arial"/>
              </a:rPr>
              <a:t>à cette problématique, j'ai élaboré les questions subsidiaires suivantes : </a:t>
            </a:r>
          </a:p>
          <a:p>
            <a:pPr marL="171450" lvl="0" indent="-171450">
              <a:lnSpc>
                <a:spcPct val="150000"/>
              </a:lnSpc>
              <a:buClr>
                <a:schemeClr val="bg1"/>
              </a:buClr>
              <a:buFont typeface="Wingdings" panose="05000000000000000000" pitchFamily="2" charset="2"/>
              <a:buChar char="§"/>
            </a:pPr>
            <a:r>
              <a:rPr lang="fr-FR" sz="1100" dirty="0" smtClean="0">
                <a:solidFill>
                  <a:schemeClr val="bg1"/>
                </a:solidFill>
                <a:latin typeface="Montserrat"/>
              </a:rPr>
              <a:t>Quelles-sont les principales sources de financement qui sont mises à la disposition des PME en Algérie ?</a:t>
            </a:r>
          </a:p>
          <a:p>
            <a:pPr marL="171450" lvl="0" indent="-171450">
              <a:lnSpc>
                <a:spcPct val="150000"/>
              </a:lnSpc>
              <a:buClr>
                <a:schemeClr val="bg1"/>
              </a:buClr>
              <a:buFont typeface="Wingdings" panose="05000000000000000000" pitchFamily="2" charset="2"/>
              <a:buChar char="§"/>
            </a:pPr>
            <a:r>
              <a:rPr lang="fr-FR" sz="1100" dirty="0" smtClean="0">
                <a:solidFill>
                  <a:schemeClr val="bg1"/>
                </a:solidFill>
                <a:latin typeface="Montserrat"/>
              </a:rPr>
              <a:t>Qu’est-ce qui différencie le C-I des autres modes de financement ?</a:t>
            </a:r>
            <a:endParaRPr lang="en-US" sz="1100" dirty="0" smtClean="0">
              <a:solidFill>
                <a:schemeClr val="bg1"/>
              </a:solidFill>
              <a:latin typeface="Montserrat"/>
            </a:endParaRPr>
          </a:p>
          <a:p>
            <a:pPr marL="171450" lvl="0" indent="-171450">
              <a:lnSpc>
                <a:spcPct val="150000"/>
              </a:lnSpc>
              <a:buClr>
                <a:schemeClr val="bg1"/>
              </a:buClr>
              <a:buFont typeface="Wingdings" panose="05000000000000000000" pitchFamily="2" charset="2"/>
              <a:buChar char="§"/>
            </a:pPr>
            <a:r>
              <a:rPr lang="fr-FR" sz="1100" dirty="0" smtClean="0">
                <a:solidFill>
                  <a:schemeClr val="bg1"/>
                </a:solidFill>
                <a:latin typeface="Montserrat"/>
              </a:rPr>
              <a:t>Quelles sont les méthodes d’application utilisées par les sociétés du capital investissement dans l’accompagnement et le financement des PME algérienne ? </a:t>
            </a:r>
            <a:endParaRPr lang="en-US" sz="1100" dirty="0" smtClean="0">
              <a:solidFill>
                <a:schemeClr val="bg1"/>
              </a:solidFill>
              <a:latin typeface="Montserra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6458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f69e5c64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f69e5c64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Pour répondre à ces interrogations nous proposons les hypothèses suivantes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6972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8"/>
        <p:cNvGrpSpPr/>
        <p:nvPr/>
      </p:nvGrpSpPr>
      <p:grpSpPr>
        <a:xfrm>
          <a:off x="0" y="0"/>
          <a:ext cx="0" cy="0"/>
          <a:chOff x="0" y="0"/>
          <a:chExt cx="0" cy="0"/>
        </a:xfrm>
      </p:grpSpPr>
      <p:sp>
        <p:nvSpPr>
          <p:cNvPr id="4389" name="Google Shape;4389;g106996257d1_0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0" name="Google Shape;4390;g106996257d1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Pour mener à bien la recherche, on a utilisé deux approches : la 1</a:t>
            </a:r>
            <a:r>
              <a:rPr lang="fr-FR" sz="1100" b="0" i="0" u="none" strike="noStrike" cap="none" baseline="30000" dirty="0" smtClean="0">
                <a:solidFill>
                  <a:srgbClr val="000000"/>
                </a:solidFill>
                <a:effectLst/>
                <a:latin typeface="Arial"/>
                <a:ea typeface="Arial"/>
                <a:cs typeface="Arial"/>
                <a:sym typeface="Arial"/>
              </a:rPr>
              <a:t>ère</a:t>
            </a:r>
            <a:r>
              <a:rPr lang="fr-FR" sz="1100" b="0" i="0" u="none" strike="noStrike" cap="none" dirty="0" smtClean="0">
                <a:solidFill>
                  <a:srgbClr val="000000"/>
                </a:solidFill>
                <a:effectLst/>
                <a:latin typeface="Arial"/>
                <a:ea typeface="Arial"/>
                <a:cs typeface="Arial"/>
                <a:sym typeface="Arial"/>
              </a:rPr>
              <a:t> est descriptive à travers :</a:t>
            </a:r>
            <a:r>
              <a:rPr lang="fr-FR" sz="1100" b="0" i="0" u="none" strike="noStrike" cap="none" baseline="0" dirty="0" smtClean="0">
                <a:solidFill>
                  <a:srgbClr val="000000"/>
                </a:solidFill>
                <a:effectLst/>
                <a:latin typeface="Arial"/>
                <a:ea typeface="Arial"/>
                <a:cs typeface="Arial"/>
                <a:sym typeface="Arial"/>
              </a:rPr>
              <a:t> la </a:t>
            </a:r>
            <a:r>
              <a:rPr lang="fr-FR" sz="1100" dirty="0" smtClean="0">
                <a:latin typeface="Times New Roman" panose="02020603050405020304" pitchFamily="18" charset="0"/>
                <a:cs typeface="Times New Roman" panose="02020603050405020304" pitchFamily="18" charset="0"/>
              </a:rPr>
              <a:t>Consultation des ouvrages, des travaux universitaires, des articles et des sites internet pour  la présentation du cadre théorique de l’étude.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smtClean="0">
                <a:solidFill>
                  <a:schemeClr val="dk1"/>
                </a:solidFill>
                <a:latin typeface="Times New Roman" panose="02020603050405020304" pitchFamily="18" charset="0"/>
                <a:ea typeface="Poppins"/>
                <a:cs typeface="Times New Roman" panose="02020603050405020304" pitchFamily="18" charset="0"/>
                <a:sym typeface="Poppins"/>
              </a:rPr>
              <a:t>la  2</a:t>
            </a:r>
            <a:r>
              <a:rPr lang="fr-FR" sz="1100" baseline="30000" dirty="0" smtClean="0">
                <a:solidFill>
                  <a:schemeClr val="dk1"/>
                </a:solidFill>
                <a:latin typeface="Times New Roman" panose="02020603050405020304" pitchFamily="18" charset="0"/>
                <a:ea typeface="Poppins"/>
                <a:cs typeface="Times New Roman" panose="02020603050405020304" pitchFamily="18" charset="0"/>
                <a:sym typeface="Poppins"/>
              </a:rPr>
              <a:t>ème</a:t>
            </a:r>
            <a:r>
              <a:rPr lang="fr-FR" sz="1100" baseline="0" dirty="0" smtClean="0">
                <a:solidFill>
                  <a:schemeClr val="dk1"/>
                </a:solidFill>
                <a:latin typeface="Times New Roman" panose="02020603050405020304" pitchFamily="18" charset="0"/>
                <a:ea typeface="Poppins"/>
                <a:cs typeface="Times New Roman" panose="02020603050405020304" pitchFamily="18" charset="0"/>
                <a:sym typeface="Poppins"/>
              </a:rPr>
              <a:t> est analytique : </a:t>
            </a:r>
            <a:r>
              <a:rPr lang="fr-FR" sz="1100" dirty="0" smtClean="0">
                <a:latin typeface="Times New Roman" panose="02020603050405020304" pitchFamily="18" charset="0"/>
                <a:cs typeface="Times New Roman" panose="02020603050405020304" pitchFamily="18" charset="0"/>
              </a:rPr>
              <a:t>pour la réalisation de</a:t>
            </a:r>
            <a:r>
              <a:rPr lang="fr-FR" sz="1100" baseline="0" dirty="0" smtClean="0">
                <a:latin typeface="Times New Roman" panose="02020603050405020304" pitchFamily="18" charset="0"/>
                <a:cs typeface="Times New Roman" panose="02020603050405020304" pitchFamily="18" charset="0"/>
              </a:rPr>
              <a:t> l’</a:t>
            </a:r>
            <a:r>
              <a:rPr lang="fr-FR" sz="1100" dirty="0" smtClean="0">
                <a:latin typeface="Times New Roman" panose="02020603050405020304" pitchFamily="18" charset="0"/>
                <a:cs typeface="Times New Roman" panose="02020603050405020304" pitchFamily="18" charset="0"/>
              </a:rPr>
              <a:t>étude de cas pratiques illustrant les différentes démarches prises par la SCI afin de financer et accompagner les PME et pour l’identification de sa valeur ajoutée aux PME ciblées lors de son accompagnement.</a:t>
            </a:r>
            <a:endParaRPr lang="fr-FR" sz="1100" dirty="0" smtClean="0">
              <a:solidFill>
                <a:schemeClr val="dk1"/>
              </a:solidFill>
              <a:latin typeface="Times New Roman" panose="02020603050405020304" pitchFamily="18" charset="0"/>
              <a:ea typeface="Poppins"/>
              <a:cs typeface="Times New Roman" panose="02020603050405020304" pitchFamily="18" charset="0"/>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dirty="0" smtClean="0">
              <a:solidFill>
                <a:schemeClr val="dk1"/>
              </a:solidFill>
              <a:latin typeface="Times New Roman" panose="02020603050405020304" pitchFamily="18" charset="0"/>
              <a:ea typeface="Poppins"/>
              <a:cs typeface="Times New Roman" panose="02020603050405020304" pitchFamily="18" charset="0"/>
              <a:sym typeface="Poppi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499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9912136d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9912136d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Permettez-moi de vous présenter le plan de travail de ma recherche, qui est divisé en trois chapitres</a:t>
            </a:r>
            <a:endParaRPr dirty="0"/>
          </a:p>
        </p:txBody>
      </p:sp>
    </p:spTree>
    <p:extLst>
      <p:ext uri="{BB962C8B-B14F-4D97-AF65-F5344CB8AC3E}">
        <p14:creationId xmlns:p14="http://schemas.microsoft.com/office/powerpoint/2010/main" val="83685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6c5d55352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6c5d55352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Dans le 1</a:t>
            </a:r>
            <a:r>
              <a:rPr lang="fr-FR" sz="1100" b="0" i="0" u="none" strike="noStrike" cap="none" baseline="30000" dirty="0" smtClean="0">
                <a:solidFill>
                  <a:srgbClr val="000000"/>
                </a:solidFill>
                <a:effectLst/>
                <a:latin typeface="Arial"/>
                <a:ea typeface="Arial"/>
                <a:cs typeface="Arial"/>
                <a:sym typeface="Arial"/>
              </a:rPr>
              <a:t>er</a:t>
            </a:r>
            <a:r>
              <a:rPr lang="fr-FR" sz="1100" b="0" i="0" u="none" strike="noStrike" cap="none" dirty="0" smtClean="0">
                <a:solidFill>
                  <a:srgbClr val="000000"/>
                </a:solidFill>
                <a:effectLst/>
                <a:latin typeface="Arial"/>
                <a:ea typeface="Arial"/>
                <a:cs typeface="Arial"/>
                <a:sym typeface="Arial"/>
              </a:rPr>
              <a:t> chapitre, j'ai divisé les sections de la manière suivante pour aborder les différents aspects liés aux PME, à leur gouvernance, à leur performance et à leur financement</a:t>
            </a:r>
            <a:endParaRPr dirty="0"/>
          </a:p>
        </p:txBody>
      </p:sp>
    </p:spTree>
    <p:extLst>
      <p:ext uri="{BB962C8B-B14F-4D97-AF65-F5344CB8AC3E}">
        <p14:creationId xmlns:p14="http://schemas.microsoft.com/office/powerpoint/2010/main" val="2466483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6c5d55352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6c5d55352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0" i="0" u="none" strike="noStrike" cap="none" dirty="0" smtClean="0">
                <a:solidFill>
                  <a:srgbClr val="000000"/>
                </a:solidFill>
                <a:effectLst/>
                <a:latin typeface="Arial"/>
                <a:ea typeface="Arial"/>
                <a:cs typeface="Arial"/>
                <a:sym typeface="Arial"/>
              </a:rPr>
              <a:t>Dans le 2</a:t>
            </a:r>
            <a:r>
              <a:rPr lang="fr-FR" sz="1100" b="0" i="0" u="none" strike="noStrike" cap="none" baseline="30000" dirty="0" smtClean="0">
                <a:solidFill>
                  <a:srgbClr val="000000"/>
                </a:solidFill>
                <a:effectLst/>
                <a:latin typeface="Arial"/>
                <a:ea typeface="Arial"/>
                <a:cs typeface="Arial"/>
                <a:sym typeface="Arial"/>
              </a:rPr>
              <a:t>ème</a:t>
            </a:r>
            <a:r>
              <a:rPr lang="fr-FR" sz="1100" b="0" i="0" u="none" strike="noStrike" cap="none" dirty="0" smtClean="0">
                <a:solidFill>
                  <a:srgbClr val="000000"/>
                </a:solidFill>
                <a:effectLst/>
                <a:latin typeface="Arial"/>
                <a:ea typeface="Arial"/>
                <a:cs typeface="Arial"/>
                <a:sym typeface="Arial"/>
              </a:rPr>
              <a:t> chapitre, j'ai organisé les sections de la manière suivante pour explorer les</a:t>
            </a:r>
            <a:r>
              <a:rPr lang="fr-FR" sz="1100" b="0" i="0" u="none" strike="noStrike" cap="none" baseline="0" dirty="0" smtClean="0">
                <a:solidFill>
                  <a:srgbClr val="000000"/>
                </a:solidFill>
                <a:effectLst/>
                <a:latin typeface="Arial"/>
                <a:ea typeface="Arial"/>
                <a:cs typeface="Arial"/>
                <a:sym typeface="Arial"/>
              </a:rPr>
              <a:t> </a:t>
            </a:r>
            <a:r>
              <a:rPr lang="fr-FR" sz="1100" b="0" i="0" u="none" strike="noStrike" cap="none" dirty="0" smtClean="0">
                <a:solidFill>
                  <a:srgbClr val="000000"/>
                </a:solidFill>
                <a:effectLst/>
                <a:latin typeface="Arial"/>
                <a:ea typeface="Arial"/>
                <a:cs typeface="Arial"/>
                <a:sym typeface="Arial"/>
              </a:rPr>
              <a:t>différents aspects liés au C-I en tant qu'activité spécifique, au processus du capital-investissement et aux stratégies mises en œuvre par les SCI pour accompagner les PME</a:t>
            </a:r>
            <a:endParaRPr b="1" dirty="0"/>
          </a:p>
        </p:txBody>
      </p:sp>
    </p:spTree>
    <p:extLst>
      <p:ext uri="{BB962C8B-B14F-4D97-AF65-F5344CB8AC3E}">
        <p14:creationId xmlns:p14="http://schemas.microsoft.com/office/powerpoint/2010/main" val="24438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rot="-7820636">
            <a:off x="-2764275" y="1083460"/>
            <a:ext cx="9454879" cy="6719979"/>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715100" y="3316350"/>
            <a:ext cx="44490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solidFill>
                  <a:schemeClr val="lt1"/>
                </a:solidFill>
                <a:latin typeface="Montserrat ExtraBold"/>
                <a:ea typeface="Montserrat ExtraBold"/>
                <a:cs typeface="Montserrat ExtraBold"/>
                <a:sym typeface="Montserrat ExtraBo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715100" y="2303100"/>
            <a:ext cx="1367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715100" y="4230800"/>
            <a:ext cx="4815600" cy="3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BLANK_1_1_1_2_2">
    <p:bg>
      <p:bgPr>
        <a:solidFill>
          <a:schemeClr val="dk2"/>
        </a:solidFill>
        <a:effectLst/>
      </p:bgPr>
    </p:bg>
    <p:spTree>
      <p:nvGrpSpPr>
        <p:cNvPr id="1" name="Shape 158"/>
        <p:cNvGrpSpPr/>
        <p:nvPr/>
      </p:nvGrpSpPr>
      <p:grpSpPr>
        <a:xfrm>
          <a:off x="0" y="0"/>
          <a:ext cx="0" cy="0"/>
          <a:chOff x="0" y="0"/>
          <a:chExt cx="0" cy="0"/>
        </a:xfrm>
      </p:grpSpPr>
      <p:sp>
        <p:nvSpPr>
          <p:cNvPr id="159" name="Google Shape;159;p28"/>
          <p:cNvSpPr/>
          <p:nvPr/>
        </p:nvSpPr>
        <p:spPr>
          <a:xfrm rot="-5399892">
            <a:off x="3534118" y="-1040264"/>
            <a:ext cx="5161050" cy="7225524"/>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 name="Google Shape;160;p28"/>
          <p:cNvSpPr/>
          <p:nvPr/>
        </p:nvSpPr>
        <p:spPr>
          <a:xfrm rot="5399892" flipH="1">
            <a:off x="467068" y="-1040264"/>
            <a:ext cx="5161050" cy="7225524"/>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1" name="Google Shape;161;p28"/>
          <p:cNvSpPr txBox="1">
            <a:spLocks noGrp="1"/>
          </p:cNvSpPr>
          <p:nvPr>
            <p:ph type="title"/>
          </p:nvPr>
        </p:nvSpPr>
        <p:spPr>
          <a:xfrm>
            <a:off x="5860384" y="2370425"/>
            <a:ext cx="25695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700" b="1">
                <a:solidFill>
                  <a:schemeClr val="dk2"/>
                </a:solidFill>
                <a:latin typeface="Poppins"/>
                <a:ea typeface="Poppins"/>
                <a:cs typeface="Poppins"/>
                <a:sym typeface="Poppi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 name="Google Shape;162;p28"/>
          <p:cNvSpPr txBox="1">
            <a:spLocks noGrp="1"/>
          </p:cNvSpPr>
          <p:nvPr>
            <p:ph type="subTitle" idx="1"/>
          </p:nvPr>
        </p:nvSpPr>
        <p:spPr>
          <a:xfrm>
            <a:off x="5860384" y="2909748"/>
            <a:ext cx="2569500" cy="885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8"/>
          <p:cNvSpPr txBox="1">
            <a:spLocks noGrp="1"/>
          </p:cNvSpPr>
          <p:nvPr>
            <p:ph type="title" idx="2"/>
          </p:nvPr>
        </p:nvSpPr>
        <p:spPr>
          <a:xfrm>
            <a:off x="714116" y="2370425"/>
            <a:ext cx="25695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700" b="1">
                <a:solidFill>
                  <a:schemeClr val="dk2"/>
                </a:solidFill>
                <a:latin typeface="Poppins"/>
                <a:ea typeface="Poppins"/>
                <a:cs typeface="Poppins"/>
                <a:sym typeface="Poppi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 name="Google Shape;164;p28"/>
          <p:cNvSpPr txBox="1">
            <a:spLocks noGrp="1"/>
          </p:cNvSpPr>
          <p:nvPr>
            <p:ph type="subTitle" idx="3"/>
          </p:nvPr>
        </p:nvSpPr>
        <p:spPr>
          <a:xfrm>
            <a:off x="714116" y="2909748"/>
            <a:ext cx="2569500" cy="885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8"/>
          <p:cNvSpPr txBox="1">
            <a:spLocks noGrp="1"/>
          </p:cNvSpPr>
          <p:nvPr>
            <p:ph type="title" idx="4"/>
          </p:nvPr>
        </p:nvSpPr>
        <p:spPr>
          <a:xfrm>
            <a:off x="3286429" y="2370425"/>
            <a:ext cx="25695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700" b="1">
                <a:solidFill>
                  <a:schemeClr val="dk2"/>
                </a:solidFill>
                <a:latin typeface="Poppins"/>
                <a:ea typeface="Poppins"/>
                <a:cs typeface="Poppins"/>
                <a:sym typeface="Poppi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8"/>
          <p:cNvSpPr txBox="1">
            <a:spLocks noGrp="1"/>
          </p:cNvSpPr>
          <p:nvPr>
            <p:ph type="subTitle" idx="5"/>
          </p:nvPr>
        </p:nvSpPr>
        <p:spPr>
          <a:xfrm>
            <a:off x="3286429" y="2909748"/>
            <a:ext cx="2569500" cy="885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8"/>
          <p:cNvSpPr txBox="1">
            <a:spLocks noGrp="1"/>
          </p:cNvSpPr>
          <p:nvPr>
            <p:ph type="title" idx="6"/>
          </p:nvPr>
        </p:nvSpPr>
        <p:spPr>
          <a:xfrm>
            <a:off x="720000" y="532925"/>
            <a:ext cx="77040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BLANK_1_1_1_1_2_1">
    <p:bg>
      <p:bgPr>
        <a:solidFill>
          <a:schemeClr val="accent3"/>
        </a:solidFill>
        <a:effectLst/>
      </p:bgPr>
    </p:bg>
    <p:spTree>
      <p:nvGrpSpPr>
        <p:cNvPr id="1" name="Shape 227"/>
        <p:cNvGrpSpPr/>
        <p:nvPr/>
      </p:nvGrpSpPr>
      <p:grpSpPr>
        <a:xfrm>
          <a:off x="0" y="0"/>
          <a:ext cx="0" cy="0"/>
          <a:chOff x="0" y="0"/>
          <a:chExt cx="0" cy="0"/>
        </a:xfrm>
      </p:grpSpPr>
      <p:sp>
        <p:nvSpPr>
          <p:cNvPr id="228" name="Google Shape;228;p35"/>
          <p:cNvSpPr/>
          <p:nvPr/>
        </p:nvSpPr>
        <p:spPr>
          <a:xfrm rot="-9708718" flipH="1">
            <a:off x="4327104" y="-249784"/>
            <a:ext cx="5143497" cy="5483643"/>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rot="-9942330" flipH="1">
            <a:off x="4501069" y="230937"/>
            <a:ext cx="4631551" cy="4088640"/>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p:nvPr/>
        </p:nvSpPr>
        <p:spPr>
          <a:xfrm rot="-9942329" flipH="1">
            <a:off x="-901844" y="-630180"/>
            <a:ext cx="10442362" cy="7154713"/>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txBox="1">
            <a:spLocks noGrp="1"/>
          </p:cNvSpPr>
          <p:nvPr>
            <p:ph type="title"/>
          </p:nvPr>
        </p:nvSpPr>
        <p:spPr>
          <a:xfrm>
            <a:off x="720000" y="532925"/>
            <a:ext cx="77040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BLANK_1_1_1_1_2_1_1">
    <p:bg>
      <p:bgPr>
        <a:solidFill>
          <a:schemeClr val="dk2"/>
        </a:solidFill>
        <a:effectLst/>
      </p:bgPr>
    </p:bg>
    <p:spTree>
      <p:nvGrpSpPr>
        <p:cNvPr id="1" name="Shape 232"/>
        <p:cNvGrpSpPr/>
        <p:nvPr/>
      </p:nvGrpSpPr>
      <p:grpSpPr>
        <a:xfrm>
          <a:off x="0" y="0"/>
          <a:ext cx="0" cy="0"/>
          <a:chOff x="0" y="0"/>
          <a:chExt cx="0" cy="0"/>
        </a:xfrm>
      </p:grpSpPr>
      <p:sp>
        <p:nvSpPr>
          <p:cNvPr id="233" name="Google Shape;233;p36"/>
          <p:cNvSpPr/>
          <p:nvPr/>
        </p:nvSpPr>
        <p:spPr>
          <a:xfrm rot="5400071">
            <a:off x="-157036" y="-350253"/>
            <a:ext cx="5197230" cy="6000750"/>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6"/>
          <p:cNvSpPr/>
          <p:nvPr/>
        </p:nvSpPr>
        <p:spPr>
          <a:xfrm rot="-5399929">
            <a:off x="4319714" y="-437227"/>
            <a:ext cx="5197230" cy="6000750"/>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6"/>
          <p:cNvSpPr/>
          <p:nvPr/>
        </p:nvSpPr>
        <p:spPr>
          <a:xfrm rot="-5399929">
            <a:off x="4564180" y="217369"/>
            <a:ext cx="5197230" cy="4686282"/>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6"/>
          <p:cNvSpPr/>
          <p:nvPr/>
        </p:nvSpPr>
        <p:spPr>
          <a:xfrm rot="5400069">
            <a:off x="-257989" y="-370647"/>
            <a:ext cx="5387688" cy="5671782"/>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6"/>
          <p:cNvSpPr txBox="1">
            <a:spLocks noGrp="1"/>
          </p:cNvSpPr>
          <p:nvPr>
            <p:ph type="title"/>
          </p:nvPr>
        </p:nvSpPr>
        <p:spPr>
          <a:xfrm>
            <a:off x="720000" y="532925"/>
            <a:ext cx="77040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CUSTOM_2_1">
    <p:bg>
      <p:bgPr>
        <a:solidFill>
          <a:schemeClr val="lt1"/>
        </a:solidFill>
        <a:effectLst/>
      </p:bgPr>
    </p:bg>
    <p:spTree>
      <p:nvGrpSpPr>
        <p:cNvPr id="1" name="Shape 285"/>
        <p:cNvGrpSpPr/>
        <p:nvPr/>
      </p:nvGrpSpPr>
      <p:grpSpPr>
        <a:xfrm>
          <a:off x="0" y="0"/>
          <a:ext cx="0" cy="0"/>
          <a:chOff x="0" y="0"/>
          <a:chExt cx="0" cy="0"/>
        </a:xfrm>
      </p:grpSpPr>
      <p:sp>
        <p:nvSpPr>
          <p:cNvPr id="286" name="Google Shape;286;p41"/>
          <p:cNvSpPr/>
          <p:nvPr/>
        </p:nvSpPr>
        <p:spPr>
          <a:xfrm rot="10279750">
            <a:off x="2519167" y="3162263"/>
            <a:ext cx="7507675" cy="7424074"/>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7" name="Google Shape;287;p41"/>
          <p:cNvSpPr/>
          <p:nvPr/>
        </p:nvSpPr>
        <p:spPr>
          <a:xfrm rot="-1140831" flipH="1">
            <a:off x="-1557482" y="-4164280"/>
            <a:ext cx="10945135" cy="909377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8" name="Google Shape;288;p41"/>
          <p:cNvSpPr txBox="1">
            <a:spLocks noGrp="1"/>
          </p:cNvSpPr>
          <p:nvPr>
            <p:ph type="title"/>
          </p:nvPr>
        </p:nvSpPr>
        <p:spPr>
          <a:xfrm flipH="1">
            <a:off x="2002500" y="1877563"/>
            <a:ext cx="5139000" cy="72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9" name="Google Shape;289;p41"/>
          <p:cNvSpPr txBox="1">
            <a:spLocks noGrp="1"/>
          </p:cNvSpPr>
          <p:nvPr>
            <p:ph type="title" idx="2" hasCustomPrompt="1"/>
          </p:nvPr>
        </p:nvSpPr>
        <p:spPr>
          <a:xfrm flipH="1">
            <a:off x="3848854" y="626138"/>
            <a:ext cx="1446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65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0" name="Google Shape;290;p41"/>
          <p:cNvSpPr txBox="1">
            <a:spLocks noGrp="1"/>
          </p:cNvSpPr>
          <p:nvPr>
            <p:ph type="subTitle" idx="1"/>
          </p:nvPr>
        </p:nvSpPr>
        <p:spPr>
          <a:xfrm flipH="1">
            <a:off x="2002350" y="2638763"/>
            <a:ext cx="5139000" cy="41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3">
  <p:cSld name="BLANK_1_1_1_1_1_1_3_1">
    <p:bg>
      <p:bgPr>
        <a:solidFill>
          <a:schemeClr val="dk2"/>
        </a:solidFill>
        <a:effectLst/>
      </p:bgPr>
    </p:bg>
    <p:spTree>
      <p:nvGrpSpPr>
        <p:cNvPr id="1" name="Shape 302"/>
        <p:cNvGrpSpPr/>
        <p:nvPr/>
      </p:nvGrpSpPr>
      <p:grpSpPr>
        <a:xfrm>
          <a:off x="0" y="0"/>
          <a:ext cx="0" cy="0"/>
          <a:chOff x="0" y="0"/>
          <a:chExt cx="0" cy="0"/>
        </a:xfrm>
      </p:grpSpPr>
      <p:sp>
        <p:nvSpPr>
          <p:cNvPr id="303" name="Google Shape;303;p43"/>
          <p:cNvSpPr/>
          <p:nvPr/>
        </p:nvSpPr>
        <p:spPr>
          <a:xfrm rot="-5400036" flipH="1">
            <a:off x="4762490" y="876312"/>
            <a:ext cx="5143500" cy="3390876"/>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3"/>
          <p:cNvSpPr/>
          <p:nvPr/>
        </p:nvSpPr>
        <p:spPr>
          <a:xfrm rot="-5400036" flipH="1">
            <a:off x="4131387" y="440613"/>
            <a:ext cx="5143500" cy="4262274"/>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3"/>
          <p:cNvSpPr/>
          <p:nvPr/>
        </p:nvSpPr>
        <p:spPr>
          <a:xfrm rot="5400036">
            <a:off x="-723912" y="876312"/>
            <a:ext cx="5143500" cy="3390876"/>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3"/>
          <p:cNvSpPr/>
          <p:nvPr/>
        </p:nvSpPr>
        <p:spPr>
          <a:xfrm rot="5400036">
            <a:off x="-92809" y="440613"/>
            <a:ext cx="5143500" cy="4262274"/>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3"/>
          <p:cNvSpPr txBox="1">
            <a:spLocks noGrp="1"/>
          </p:cNvSpPr>
          <p:nvPr>
            <p:ph type="title" hasCustomPrompt="1"/>
          </p:nvPr>
        </p:nvSpPr>
        <p:spPr>
          <a:xfrm>
            <a:off x="1541202" y="949328"/>
            <a:ext cx="6061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solidFill>
                  <a:schemeClr val="dk2"/>
                </a:solidFill>
                <a:latin typeface="Montserrat ExtraBold"/>
                <a:ea typeface="Montserrat ExtraBold"/>
                <a:cs typeface="Montserrat ExtraBold"/>
                <a:sym typeface="Montserrat ExtraBold"/>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8" name="Google Shape;308;p43"/>
          <p:cNvSpPr txBox="1">
            <a:spLocks noGrp="1"/>
          </p:cNvSpPr>
          <p:nvPr>
            <p:ph type="subTitle" idx="1"/>
          </p:nvPr>
        </p:nvSpPr>
        <p:spPr>
          <a:xfrm>
            <a:off x="2459700" y="1731559"/>
            <a:ext cx="42246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43"/>
          <p:cNvSpPr txBox="1">
            <a:spLocks noGrp="1"/>
          </p:cNvSpPr>
          <p:nvPr>
            <p:ph type="title" idx="2" hasCustomPrompt="1"/>
          </p:nvPr>
        </p:nvSpPr>
        <p:spPr>
          <a:xfrm>
            <a:off x="1539050" y="2966749"/>
            <a:ext cx="606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solidFill>
                  <a:schemeClr val="dk2"/>
                </a:solidFill>
                <a:latin typeface="Montserrat ExtraBold"/>
                <a:ea typeface="Montserrat ExtraBold"/>
                <a:cs typeface="Montserrat ExtraBold"/>
                <a:sym typeface="Montserrat ExtraBold"/>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10" name="Google Shape;310;p43"/>
          <p:cNvSpPr txBox="1">
            <a:spLocks noGrp="1"/>
          </p:cNvSpPr>
          <p:nvPr>
            <p:ph type="subTitle" idx="3"/>
          </p:nvPr>
        </p:nvSpPr>
        <p:spPr>
          <a:xfrm>
            <a:off x="2458200" y="3748972"/>
            <a:ext cx="42276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3"/>
        </a:solidFill>
        <a:effectLst/>
      </p:bgPr>
    </p:bg>
    <p:spTree>
      <p:nvGrpSpPr>
        <p:cNvPr id="1" name="Shape 316"/>
        <p:cNvGrpSpPr/>
        <p:nvPr/>
      </p:nvGrpSpPr>
      <p:grpSpPr>
        <a:xfrm>
          <a:off x="0" y="0"/>
          <a:ext cx="0" cy="0"/>
          <a:chOff x="0" y="0"/>
          <a:chExt cx="0" cy="0"/>
        </a:xfrm>
      </p:grpSpPr>
      <p:sp>
        <p:nvSpPr>
          <p:cNvPr id="317" name="Google Shape;317;p45"/>
          <p:cNvSpPr/>
          <p:nvPr/>
        </p:nvSpPr>
        <p:spPr>
          <a:xfrm rot="5400000" flipH="1">
            <a:off x="751888" y="-1428763"/>
            <a:ext cx="6573420" cy="7467606"/>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5"/>
          <p:cNvSpPr/>
          <p:nvPr/>
        </p:nvSpPr>
        <p:spPr>
          <a:xfrm rot="5400000" flipH="1">
            <a:off x="1947638" y="-2138020"/>
            <a:ext cx="6573420" cy="9038520"/>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dk2"/>
        </a:solidFill>
        <a:effectLst/>
      </p:bgPr>
    </p:bg>
    <p:spTree>
      <p:nvGrpSpPr>
        <p:cNvPr id="1" name="Shape 319"/>
        <p:cNvGrpSpPr/>
        <p:nvPr/>
      </p:nvGrpSpPr>
      <p:grpSpPr>
        <a:xfrm>
          <a:off x="0" y="0"/>
          <a:ext cx="0" cy="0"/>
          <a:chOff x="0" y="0"/>
          <a:chExt cx="0" cy="0"/>
        </a:xfrm>
      </p:grpSpPr>
      <p:sp>
        <p:nvSpPr>
          <p:cNvPr id="320" name="Google Shape;320;p46"/>
          <p:cNvSpPr/>
          <p:nvPr/>
        </p:nvSpPr>
        <p:spPr>
          <a:xfrm rot="9054688" flipH="1">
            <a:off x="-787722" y="-114650"/>
            <a:ext cx="11007140" cy="6335133"/>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6"/>
          <p:cNvSpPr/>
          <p:nvPr/>
        </p:nvSpPr>
        <p:spPr>
          <a:xfrm rot="9054688" flipH="1">
            <a:off x="-338445" y="149913"/>
            <a:ext cx="11007140" cy="8248640"/>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75"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6/16/2023</a:t>
            </a:fld>
            <a:endParaRPr lang="en-US"/>
          </a:p>
        </p:txBody>
      </p:sp>
      <p:sp>
        <p:nvSpPr>
          <p:cNvPr id="6" name="Holder 6"/>
          <p:cNvSpPr>
            <a:spLocks noGrp="1"/>
          </p:cNvSpPr>
          <p:nvPr>
            <p:ph type="sldNum" sz="quarter" idx="7"/>
          </p:nvPr>
        </p:nvSpPr>
        <p:spPr>
          <a:xfrm>
            <a:off x="6583681"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7709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7"/>
        <p:cNvGrpSpPr/>
        <p:nvPr/>
      </p:nvGrpSpPr>
      <p:grpSpPr>
        <a:xfrm>
          <a:off x="0" y="0"/>
          <a:ext cx="0" cy="0"/>
          <a:chOff x="0" y="0"/>
          <a:chExt cx="0" cy="0"/>
        </a:xfrm>
      </p:grpSpPr>
      <p:sp>
        <p:nvSpPr>
          <p:cNvPr id="18" name="Google Shape;18;p4"/>
          <p:cNvSpPr/>
          <p:nvPr/>
        </p:nvSpPr>
        <p:spPr>
          <a:xfrm rot="-5541284" flipH="1">
            <a:off x="2826278" y="-1542061"/>
            <a:ext cx="5509574" cy="8226446"/>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 name="Google Shape;19;p4"/>
          <p:cNvSpPr/>
          <p:nvPr/>
        </p:nvSpPr>
        <p:spPr>
          <a:xfrm rot="-5899740" flipH="1">
            <a:off x="-96631" y="-2002755"/>
            <a:ext cx="9124937" cy="9780754"/>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 name="Google Shape;20;p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4"/>
          <p:cNvSpPr txBox="1">
            <a:spLocks noGrp="1"/>
          </p:cNvSpPr>
          <p:nvPr>
            <p:ph type="body" idx="1"/>
          </p:nvPr>
        </p:nvSpPr>
        <p:spPr>
          <a:xfrm>
            <a:off x="720000" y="1152475"/>
            <a:ext cx="7704000" cy="3456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Poppins"/>
              <a:buAutoNum type="arabicPeriod"/>
              <a:defRPr sz="1100">
                <a:solidFill>
                  <a:srgbClr val="434343"/>
                </a:solidFill>
                <a:latin typeface="Poppins"/>
                <a:ea typeface="Poppins"/>
                <a:cs typeface="Poppins"/>
                <a:sym typeface="Poppins"/>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22"/>
        <p:cNvGrpSpPr/>
        <p:nvPr/>
      </p:nvGrpSpPr>
      <p:grpSpPr>
        <a:xfrm>
          <a:off x="0" y="0"/>
          <a:ext cx="0" cy="0"/>
          <a:chOff x="0" y="0"/>
          <a:chExt cx="0" cy="0"/>
        </a:xfrm>
      </p:grpSpPr>
      <p:sp>
        <p:nvSpPr>
          <p:cNvPr id="23" name="Google Shape;23;p5"/>
          <p:cNvSpPr/>
          <p:nvPr/>
        </p:nvSpPr>
        <p:spPr>
          <a:xfrm rot="-5400072" flipH="1">
            <a:off x="5044603" y="1191726"/>
            <a:ext cx="5136966" cy="2753514"/>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4" name="Google Shape;24;p5"/>
          <p:cNvSpPr/>
          <p:nvPr/>
        </p:nvSpPr>
        <p:spPr>
          <a:xfrm rot="-5400000">
            <a:off x="1521963" y="-1545005"/>
            <a:ext cx="5182542" cy="8226468"/>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5" name="Google Shape;25;p5"/>
          <p:cNvSpPr txBox="1">
            <a:spLocks noGrp="1"/>
          </p:cNvSpPr>
          <p:nvPr>
            <p:ph type="subTitle" idx="1"/>
          </p:nvPr>
        </p:nvSpPr>
        <p:spPr>
          <a:xfrm>
            <a:off x="719988" y="2684125"/>
            <a:ext cx="2621700" cy="713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2700" b="1">
                <a:latin typeface="Poppins"/>
                <a:ea typeface="Poppins"/>
                <a:cs typeface="Poppins"/>
                <a:sym typeface="Poppins"/>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3898763" y="2684125"/>
            <a:ext cx="2621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700" b="1">
                <a:latin typeface="Poppins"/>
                <a:ea typeface="Poppins"/>
                <a:cs typeface="Poppins"/>
                <a:sym typeface="Poppin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720150" y="3602950"/>
            <a:ext cx="2621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5"/>
          <p:cNvSpPr txBox="1">
            <a:spLocks noGrp="1"/>
          </p:cNvSpPr>
          <p:nvPr>
            <p:ph type="subTitle" idx="4"/>
          </p:nvPr>
        </p:nvSpPr>
        <p:spPr>
          <a:xfrm>
            <a:off x="3898925" y="3602950"/>
            <a:ext cx="2621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title"/>
          </p:nvPr>
        </p:nvSpPr>
        <p:spPr>
          <a:xfrm>
            <a:off x="720000" y="535000"/>
            <a:ext cx="58005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30"/>
        <p:cNvGrpSpPr/>
        <p:nvPr/>
      </p:nvGrpSpPr>
      <p:grpSpPr>
        <a:xfrm>
          <a:off x="0" y="0"/>
          <a:ext cx="0" cy="0"/>
          <a:chOff x="0" y="0"/>
          <a:chExt cx="0" cy="0"/>
        </a:xfrm>
      </p:grpSpPr>
      <p:sp>
        <p:nvSpPr>
          <p:cNvPr id="31" name="Google Shape;31;p6"/>
          <p:cNvSpPr/>
          <p:nvPr/>
        </p:nvSpPr>
        <p:spPr>
          <a:xfrm rot="-486386" flipH="1">
            <a:off x="-1902568" y="-640257"/>
            <a:ext cx="12387502" cy="5960784"/>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rot="-486381" flipH="1">
            <a:off x="-289330" y="-808575"/>
            <a:ext cx="10000337" cy="5960784"/>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3"/>
        </a:solidFill>
        <a:effectLst/>
      </p:bgPr>
    </p:bg>
    <p:spTree>
      <p:nvGrpSpPr>
        <p:cNvPr id="1" name="Shape 54"/>
        <p:cNvGrpSpPr/>
        <p:nvPr/>
      </p:nvGrpSpPr>
      <p:grpSpPr>
        <a:xfrm>
          <a:off x="0" y="0"/>
          <a:ext cx="0" cy="0"/>
          <a:chOff x="0" y="0"/>
          <a:chExt cx="0" cy="0"/>
        </a:xfrm>
      </p:grpSpPr>
      <p:sp>
        <p:nvSpPr>
          <p:cNvPr id="55" name="Google Shape;55;p13"/>
          <p:cNvSpPr/>
          <p:nvPr/>
        </p:nvSpPr>
        <p:spPr>
          <a:xfrm rot="-5581004">
            <a:off x="4260655" y="-1252273"/>
            <a:ext cx="3989378" cy="6332504"/>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 name="Google Shape;56;p13"/>
          <p:cNvSpPr/>
          <p:nvPr/>
        </p:nvSpPr>
        <p:spPr>
          <a:xfrm rot="-5710370">
            <a:off x="-509933" y="-2509851"/>
            <a:ext cx="9258315" cy="10440453"/>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 name="Google Shape;57;p13"/>
          <p:cNvSpPr txBox="1">
            <a:spLocks noGrp="1"/>
          </p:cNvSpPr>
          <p:nvPr>
            <p:ph type="title"/>
          </p:nvPr>
        </p:nvSpPr>
        <p:spPr>
          <a:xfrm>
            <a:off x="1558200" y="1742775"/>
            <a:ext cx="2690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700" b="1">
                <a:solidFill>
                  <a:schemeClr val="dk2"/>
                </a:solidFill>
                <a:latin typeface="Poppins"/>
                <a:ea typeface="Poppins"/>
                <a:cs typeface="Poppins"/>
                <a:sym typeface="Poppi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2" hasCustomPrompt="1"/>
          </p:nvPr>
        </p:nvSpPr>
        <p:spPr>
          <a:xfrm>
            <a:off x="739425" y="1742775"/>
            <a:ext cx="7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1"/>
                </a:solidFill>
                <a:latin typeface="Poppins"/>
                <a:ea typeface="Poppins"/>
                <a:cs typeface="Poppins"/>
                <a:sym typeface="Poppi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1"/>
          </p:nvPr>
        </p:nvSpPr>
        <p:spPr>
          <a:xfrm>
            <a:off x="1558200" y="2253100"/>
            <a:ext cx="2690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3"/>
          </p:nvPr>
        </p:nvSpPr>
        <p:spPr>
          <a:xfrm>
            <a:off x="5232600" y="1742775"/>
            <a:ext cx="2690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700" b="1">
                <a:solidFill>
                  <a:schemeClr val="dk2"/>
                </a:solidFill>
                <a:latin typeface="Poppins"/>
                <a:ea typeface="Poppins"/>
                <a:cs typeface="Poppins"/>
                <a:sym typeface="Poppi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3"/>
          <p:cNvSpPr txBox="1">
            <a:spLocks noGrp="1"/>
          </p:cNvSpPr>
          <p:nvPr>
            <p:ph type="title" idx="4" hasCustomPrompt="1"/>
          </p:nvPr>
        </p:nvSpPr>
        <p:spPr>
          <a:xfrm>
            <a:off x="4380425" y="1742775"/>
            <a:ext cx="7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1"/>
                </a:solidFill>
                <a:latin typeface="Poppins"/>
                <a:ea typeface="Poppins"/>
                <a:cs typeface="Poppins"/>
                <a:sym typeface="Poppi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3"/>
          <p:cNvSpPr txBox="1">
            <a:spLocks noGrp="1"/>
          </p:cNvSpPr>
          <p:nvPr>
            <p:ph type="subTitle" idx="5"/>
          </p:nvPr>
        </p:nvSpPr>
        <p:spPr>
          <a:xfrm>
            <a:off x="5232600" y="2253100"/>
            <a:ext cx="2690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 name="Google Shape;63;p13"/>
          <p:cNvSpPr txBox="1">
            <a:spLocks noGrp="1"/>
          </p:cNvSpPr>
          <p:nvPr>
            <p:ph type="title" idx="6"/>
          </p:nvPr>
        </p:nvSpPr>
        <p:spPr>
          <a:xfrm>
            <a:off x="5248524" y="3532175"/>
            <a:ext cx="2690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700" b="1">
                <a:solidFill>
                  <a:schemeClr val="dk2"/>
                </a:solidFill>
                <a:latin typeface="Poppins"/>
                <a:ea typeface="Poppins"/>
                <a:cs typeface="Poppins"/>
                <a:sym typeface="Poppi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 name="Google Shape;64;p13"/>
          <p:cNvSpPr txBox="1">
            <a:spLocks noGrp="1"/>
          </p:cNvSpPr>
          <p:nvPr>
            <p:ph type="title" idx="7" hasCustomPrompt="1"/>
          </p:nvPr>
        </p:nvSpPr>
        <p:spPr>
          <a:xfrm>
            <a:off x="4380425" y="3532175"/>
            <a:ext cx="7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1"/>
                </a:solidFill>
                <a:latin typeface="Poppins"/>
                <a:ea typeface="Poppins"/>
                <a:cs typeface="Poppins"/>
                <a:sym typeface="Poppi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subTitle" idx="8"/>
          </p:nvPr>
        </p:nvSpPr>
        <p:spPr>
          <a:xfrm>
            <a:off x="5250189" y="4042500"/>
            <a:ext cx="2690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 name="Google Shape;66;p13"/>
          <p:cNvSpPr txBox="1">
            <a:spLocks noGrp="1"/>
          </p:cNvSpPr>
          <p:nvPr>
            <p:ph type="title" idx="9"/>
          </p:nvPr>
        </p:nvSpPr>
        <p:spPr>
          <a:xfrm>
            <a:off x="1558200" y="3532175"/>
            <a:ext cx="2690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700" b="1">
                <a:solidFill>
                  <a:schemeClr val="dk2"/>
                </a:solidFill>
                <a:latin typeface="Poppins"/>
                <a:ea typeface="Poppins"/>
                <a:cs typeface="Poppins"/>
                <a:sym typeface="Poppi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13"/>
          <p:cNvSpPr txBox="1">
            <a:spLocks noGrp="1"/>
          </p:cNvSpPr>
          <p:nvPr>
            <p:ph type="title" idx="13" hasCustomPrompt="1"/>
          </p:nvPr>
        </p:nvSpPr>
        <p:spPr>
          <a:xfrm>
            <a:off x="739674" y="3532175"/>
            <a:ext cx="720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1"/>
                </a:solidFill>
                <a:latin typeface="Poppins"/>
                <a:ea typeface="Poppins"/>
                <a:cs typeface="Poppins"/>
                <a:sym typeface="Poppi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subTitle" idx="14"/>
          </p:nvPr>
        </p:nvSpPr>
        <p:spPr>
          <a:xfrm>
            <a:off x="1558200" y="4042500"/>
            <a:ext cx="2690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3"/>
          <p:cNvSpPr txBox="1">
            <a:spLocks noGrp="1"/>
          </p:cNvSpPr>
          <p:nvPr>
            <p:ph type="title" idx="15"/>
          </p:nvPr>
        </p:nvSpPr>
        <p:spPr>
          <a:xfrm>
            <a:off x="720000" y="532925"/>
            <a:ext cx="77040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1">
  <p:cSld name="BLANK_1_2">
    <p:bg>
      <p:bgPr>
        <a:solidFill>
          <a:schemeClr val="dk2"/>
        </a:solidFill>
        <a:effectLst/>
      </p:bgPr>
    </p:bg>
    <p:spTree>
      <p:nvGrpSpPr>
        <p:cNvPr id="1" name="Shape 70"/>
        <p:cNvGrpSpPr/>
        <p:nvPr/>
      </p:nvGrpSpPr>
      <p:grpSpPr>
        <a:xfrm>
          <a:off x="0" y="0"/>
          <a:ext cx="0" cy="0"/>
          <a:chOff x="0" y="0"/>
          <a:chExt cx="0" cy="0"/>
        </a:xfrm>
      </p:grpSpPr>
      <p:sp>
        <p:nvSpPr>
          <p:cNvPr id="71" name="Google Shape;71;p14"/>
          <p:cNvSpPr/>
          <p:nvPr/>
        </p:nvSpPr>
        <p:spPr>
          <a:xfrm rot="10799942" flipH="1">
            <a:off x="-259949" y="-1070835"/>
            <a:ext cx="9663894" cy="9308520"/>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 name="Google Shape;72;p14"/>
          <p:cNvSpPr txBox="1">
            <a:spLocks noGrp="1"/>
          </p:cNvSpPr>
          <p:nvPr>
            <p:ph type="title"/>
          </p:nvPr>
        </p:nvSpPr>
        <p:spPr>
          <a:xfrm>
            <a:off x="1534000" y="1225386"/>
            <a:ext cx="26901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700" b="1">
                <a:solidFill>
                  <a:schemeClr val="dk2"/>
                </a:solidFill>
                <a:latin typeface="Poppins"/>
                <a:ea typeface="Poppins"/>
                <a:cs typeface="Poppins"/>
                <a:sym typeface="Poppi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 name="Google Shape;73;p14"/>
          <p:cNvSpPr txBox="1">
            <a:spLocks noGrp="1"/>
          </p:cNvSpPr>
          <p:nvPr>
            <p:ph type="title" idx="2" hasCustomPrompt="1"/>
          </p:nvPr>
        </p:nvSpPr>
        <p:spPr>
          <a:xfrm>
            <a:off x="719988" y="1459098"/>
            <a:ext cx="7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1"/>
                </a:solidFill>
                <a:latin typeface="Poppins"/>
                <a:ea typeface="Poppins"/>
                <a:cs typeface="Poppins"/>
                <a:sym typeface="Poppi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4"/>
          <p:cNvSpPr txBox="1">
            <a:spLocks noGrp="1"/>
          </p:cNvSpPr>
          <p:nvPr>
            <p:ph type="subTitle" idx="1"/>
          </p:nvPr>
        </p:nvSpPr>
        <p:spPr>
          <a:xfrm>
            <a:off x="1534000" y="1735711"/>
            <a:ext cx="26901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 name="Google Shape;75;p14"/>
          <p:cNvSpPr txBox="1">
            <a:spLocks noGrp="1"/>
          </p:cNvSpPr>
          <p:nvPr>
            <p:ph type="title" idx="3"/>
          </p:nvPr>
        </p:nvSpPr>
        <p:spPr>
          <a:xfrm>
            <a:off x="5749863" y="1225386"/>
            <a:ext cx="26901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700" b="1">
                <a:solidFill>
                  <a:schemeClr val="dk2"/>
                </a:solidFill>
                <a:latin typeface="Poppins"/>
                <a:ea typeface="Poppins"/>
                <a:cs typeface="Poppins"/>
                <a:sym typeface="Poppi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4"/>
          <p:cNvSpPr txBox="1">
            <a:spLocks noGrp="1"/>
          </p:cNvSpPr>
          <p:nvPr>
            <p:ph type="title" idx="4" hasCustomPrompt="1"/>
          </p:nvPr>
        </p:nvSpPr>
        <p:spPr>
          <a:xfrm>
            <a:off x="4940913" y="1459098"/>
            <a:ext cx="7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1"/>
                </a:solidFill>
                <a:latin typeface="Poppins"/>
                <a:ea typeface="Poppins"/>
                <a:cs typeface="Poppins"/>
                <a:sym typeface="Poppi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4"/>
          <p:cNvSpPr txBox="1">
            <a:spLocks noGrp="1"/>
          </p:cNvSpPr>
          <p:nvPr>
            <p:ph type="subTitle" idx="5"/>
          </p:nvPr>
        </p:nvSpPr>
        <p:spPr>
          <a:xfrm>
            <a:off x="5749863" y="1735711"/>
            <a:ext cx="26901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 name="Google Shape;78;p14"/>
          <p:cNvSpPr txBox="1">
            <a:spLocks noGrp="1"/>
          </p:cNvSpPr>
          <p:nvPr>
            <p:ph type="title" idx="6"/>
          </p:nvPr>
        </p:nvSpPr>
        <p:spPr>
          <a:xfrm>
            <a:off x="5749863" y="2271611"/>
            <a:ext cx="26901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700" b="1">
                <a:solidFill>
                  <a:schemeClr val="dk2"/>
                </a:solidFill>
                <a:latin typeface="Poppins"/>
                <a:ea typeface="Poppins"/>
                <a:cs typeface="Poppins"/>
                <a:sym typeface="Poppi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4"/>
          <p:cNvSpPr txBox="1">
            <a:spLocks noGrp="1"/>
          </p:cNvSpPr>
          <p:nvPr>
            <p:ph type="title" idx="7" hasCustomPrompt="1"/>
          </p:nvPr>
        </p:nvSpPr>
        <p:spPr>
          <a:xfrm>
            <a:off x="4940913" y="2562698"/>
            <a:ext cx="7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1"/>
                </a:solidFill>
                <a:latin typeface="Poppins"/>
                <a:ea typeface="Poppins"/>
                <a:cs typeface="Poppins"/>
                <a:sym typeface="Poppi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4"/>
          <p:cNvSpPr txBox="1">
            <a:spLocks noGrp="1"/>
          </p:cNvSpPr>
          <p:nvPr>
            <p:ph type="subTitle" idx="8"/>
          </p:nvPr>
        </p:nvSpPr>
        <p:spPr>
          <a:xfrm>
            <a:off x="5749863" y="2781936"/>
            <a:ext cx="26901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 name="Google Shape;81;p14"/>
          <p:cNvSpPr txBox="1">
            <a:spLocks noGrp="1"/>
          </p:cNvSpPr>
          <p:nvPr>
            <p:ph type="title" idx="9"/>
          </p:nvPr>
        </p:nvSpPr>
        <p:spPr>
          <a:xfrm>
            <a:off x="1534000" y="2271611"/>
            <a:ext cx="26901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700" b="1">
                <a:solidFill>
                  <a:schemeClr val="dk2"/>
                </a:solidFill>
                <a:latin typeface="Poppins"/>
                <a:ea typeface="Poppins"/>
                <a:cs typeface="Poppins"/>
                <a:sym typeface="Poppi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4"/>
          <p:cNvSpPr txBox="1">
            <a:spLocks noGrp="1"/>
          </p:cNvSpPr>
          <p:nvPr>
            <p:ph type="title" idx="13" hasCustomPrompt="1"/>
          </p:nvPr>
        </p:nvSpPr>
        <p:spPr>
          <a:xfrm>
            <a:off x="720237" y="2562698"/>
            <a:ext cx="720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1"/>
                </a:solidFill>
                <a:latin typeface="Poppins"/>
                <a:ea typeface="Poppins"/>
                <a:cs typeface="Poppins"/>
                <a:sym typeface="Poppi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4"/>
          <p:cNvSpPr txBox="1">
            <a:spLocks noGrp="1"/>
          </p:cNvSpPr>
          <p:nvPr>
            <p:ph type="subTitle" idx="14"/>
          </p:nvPr>
        </p:nvSpPr>
        <p:spPr>
          <a:xfrm>
            <a:off x="1534000" y="2781936"/>
            <a:ext cx="26901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4" name="Google Shape;84;p14"/>
          <p:cNvSpPr txBox="1">
            <a:spLocks noGrp="1"/>
          </p:cNvSpPr>
          <p:nvPr>
            <p:ph type="title" idx="15"/>
          </p:nvPr>
        </p:nvSpPr>
        <p:spPr>
          <a:xfrm>
            <a:off x="720000" y="532925"/>
            <a:ext cx="77040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5" name="Google Shape;85;p14"/>
          <p:cNvSpPr txBox="1">
            <a:spLocks noGrp="1"/>
          </p:cNvSpPr>
          <p:nvPr>
            <p:ph type="title" idx="16"/>
          </p:nvPr>
        </p:nvSpPr>
        <p:spPr>
          <a:xfrm>
            <a:off x="5749863" y="3319586"/>
            <a:ext cx="26901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700" b="1">
                <a:solidFill>
                  <a:schemeClr val="dk2"/>
                </a:solidFill>
                <a:latin typeface="Poppins"/>
                <a:ea typeface="Poppins"/>
                <a:cs typeface="Poppins"/>
                <a:sym typeface="Poppi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6" name="Google Shape;86;p14"/>
          <p:cNvSpPr txBox="1">
            <a:spLocks noGrp="1"/>
          </p:cNvSpPr>
          <p:nvPr>
            <p:ph type="title" idx="17" hasCustomPrompt="1"/>
          </p:nvPr>
        </p:nvSpPr>
        <p:spPr>
          <a:xfrm>
            <a:off x="4940913" y="3553298"/>
            <a:ext cx="7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1"/>
                </a:solidFill>
                <a:latin typeface="Poppins"/>
                <a:ea typeface="Poppins"/>
                <a:cs typeface="Poppins"/>
                <a:sym typeface="Poppi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4"/>
          <p:cNvSpPr txBox="1">
            <a:spLocks noGrp="1"/>
          </p:cNvSpPr>
          <p:nvPr>
            <p:ph type="subTitle" idx="18"/>
          </p:nvPr>
        </p:nvSpPr>
        <p:spPr>
          <a:xfrm>
            <a:off x="5749863" y="3829911"/>
            <a:ext cx="26901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 name="Google Shape;88;p14"/>
          <p:cNvSpPr txBox="1">
            <a:spLocks noGrp="1"/>
          </p:cNvSpPr>
          <p:nvPr>
            <p:ph type="title" idx="19"/>
          </p:nvPr>
        </p:nvSpPr>
        <p:spPr>
          <a:xfrm>
            <a:off x="1534000" y="3319586"/>
            <a:ext cx="26901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700" b="1">
                <a:solidFill>
                  <a:schemeClr val="dk2"/>
                </a:solidFill>
                <a:latin typeface="Poppins"/>
                <a:ea typeface="Poppins"/>
                <a:cs typeface="Poppins"/>
                <a:sym typeface="Poppi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 name="Google Shape;89;p14"/>
          <p:cNvSpPr txBox="1">
            <a:spLocks noGrp="1"/>
          </p:cNvSpPr>
          <p:nvPr>
            <p:ph type="title" idx="20" hasCustomPrompt="1"/>
          </p:nvPr>
        </p:nvSpPr>
        <p:spPr>
          <a:xfrm>
            <a:off x="720237" y="3553298"/>
            <a:ext cx="720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solidFill>
                  <a:schemeClr val="lt1"/>
                </a:solidFill>
                <a:latin typeface="Poppins"/>
                <a:ea typeface="Poppins"/>
                <a:cs typeface="Poppins"/>
                <a:sym typeface="Poppi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4"/>
          <p:cNvSpPr txBox="1">
            <a:spLocks noGrp="1"/>
          </p:cNvSpPr>
          <p:nvPr>
            <p:ph type="subTitle" idx="21"/>
          </p:nvPr>
        </p:nvSpPr>
        <p:spPr>
          <a:xfrm>
            <a:off x="1534000" y="3829911"/>
            <a:ext cx="26901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6">
  <p:cSld name="CUSTOM_1_1_1_1_1_1">
    <p:bg>
      <p:bgPr>
        <a:solidFill>
          <a:schemeClr val="lt1"/>
        </a:solidFill>
        <a:effectLst/>
      </p:bgPr>
    </p:bg>
    <p:spTree>
      <p:nvGrpSpPr>
        <p:cNvPr id="1" name="Shape 133"/>
        <p:cNvGrpSpPr/>
        <p:nvPr/>
      </p:nvGrpSpPr>
      <p:grpSpPr>
        <a:xfrm>
          <a:off x="0" y="0"/>
          <a:ext cx="0" cy="0"/>
          <a:chOff x="0" y="0"/>
          <a:chExt cx="0" cy="0"/>
        </a:xfrm>
      </p:grpSpPr>
      <p:sp>
        <p:nvSpPr>
          <p:cNvPr id="134" name="Google Shape;134;p24"/>
          <p:cNvSpPr/>
          <p:nvPr/>
        </p:nvSpPr>
        <p:spPr>
          <a:xfrm rot="-10799934">
            <a:off x="713228" y="-2280638"/>
            <a:ext cx="8452998" cy="7424082"/>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5" name="Google Shape;135;p24"/>
          <p:cNvSpPr/>
          <p:nvPr/>
        </p:nvSpPr>
        <p:spPr>
          <a:xfrm rot="-1140831" flipH="1">
            <a:off x="-1557482" y="-3402280"/>
            <a:ext cx="10945135" cy="909377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6" name="Google Shape;136;p24"/>
          <p:cNvSpPr txBox="1">
            <a:spLocks noGrp="1"/>
          </p:cNvSpPr>
          <p:nvPr>
            <p:ph type="title"/>
          </p:nvPr>
        </p:nvSpPr>
        <p:spPr>
          <a:xfrm>
            <a:off x="713224" y="1554525"/>
            <a:ext cx="4970700" cy="1431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9400">
                <a:solidFill>
                  <a:schemeClr val="lt1"/>
                </a:solidFill>
                <a:latin typeface="Montserrat ExtraBold"/>
                <a:ea typeface="Montserrat ExtraBold"/>
                <a:cs typeface="Montserrat ExtraBold"/>
                <a:sym typeface="Montserrat ExtraBold"/>
              </a:defRPr>
            </a:lvl1pPr>
            <a:lvl2pPr lvl="1" rtl="0">
              <a:spcBef>
                <a:spcPts val="0"/>
              </a:spcBef>
              <a:spcAft>
                <a:spcPts val="0"/>
              </a:spcAft>
              <a:buSzPts val="3500"/>
              <a:buNone/>
              <a:defRPr>
                <a:latin typeface="Lato"/>
                <a:ea typeface="Lato"/>
                <a:cs typeface="Lato"/>
                <a:sym typeface="Lato"/>
              </a:defRPr>
            </a:lvl2pPr>
            <a:lvl3pPr lvl="2" rtl="0">
              <a:spcBef>
                <a:spcPts val="0"/>
              </a:spcBef>
              <a:spcAft>
                <a:spcPts val="0"/>
              </a:spcAft>
              <a:buSzPts val="3500"/>
              <a:buNone/>
              <a:defRPr>
                <a:latin typeface="Lato"/>
                <a:ea typeface="Lato"/>
                <a:cs typeface="Lato"/>
                <a:sym typeface="Lato"/>
              </a:defRPr>
            </a:lvl3pPr>
            <a:lvl4pPr lvl="3" rtl="0">
              <a:spcBef>
                <a:spcPts val="0"/>
              </a:spcBef>
              <a:spcAft>
                <a:spcPts val="0"/>
              </a:spcAft>
              <a:buSzPts val="3500"/>
              <a:buNone/>
              <a:defRPr>
                <a:latin typeface="Lato"/>
                <a:ea typeface="Lato"/>
                <a:cs typeface="Lato"/>
                <a:sym typeface="Lato"/>
              </a:defRPr>
            </a:lvl4pPr>
            <a:lvl5pPr lvl="4" rtl="0">
              <a:spcBef>
                <a:spcPts val="0"/>
              </a:spcBef>
              <a:spcAft>
                <a:spcPts val="0"/>
              </a:spcAft>
              <a:buSzPts val="3500"/>
              <a:buNone/>
              <a:defRPr>
                <a:latin typeface="Lato"/>
                <a:ea typeface="Lato"/>
                <a:cs typeface="Lato"/>
                <a:sym typeface="Lato"/>
              </a:defRPr>
            </a:lvl5pPr>
            <a:lvl6pPr lvl="5" rtl="0">
              <a:spcBef>
                <a:spcPts val="0"/>
              </a:spcBef>
              <a:spcAft>
                <a:spcPts val="0"/>
              </a:spcAft>
              <a:buSzPts val="3500"/>
              <a:buNone/>
              <a:defRPr>
                <a:latin typeface="Lato"/>
                <a:ea typeface="Lato"/>
                <a:cs typeface="Lato"/>
                <a:sym typeface="Lato"/>
              </a:defRPr>
            </a:lvl6pPr>
            <a:lvl7pPr lvl="6" rtl="0">
              <a:spcBef>
                <a:spcPts val="0"/>
              </a:spcBef>
              <a:spcAft>
                <a:spcPts val="0"/>
              </a:spcAft>
              <a:buSzPts val="3500"/>
              <a:buNone/>
              <a:defRPr>
                <a:latin typeface="Lato"/>
                <a:ea typeface="Lato"/>
                <a:cs typeface="Lato"/>
                <a:sym typeface="Lato"/>
              </a:defRPr>
            </a:lvl7pPr>
            <a:lvl8pPr lvl="7" rtl="0">
              <a:spcBef>
                <a:spcPts val="0"/>
              </a:spcBef>
              <a:spcAft>
                <a:spcPts val="0"/>
              </a:spcAft>
              <a:buSzPts val="3500"/>
              <a:buNone/>
              <a:defRPr>
                <a:latin typeface="Lato"/>
                <a:ea typeface="Lato"/>
                <a:cs typeface="Lato"/>
                <a:sym typeface="Lato"/>
              </a:defRPr>
            </a:lvl8pPr>
            <a:lvl9pPr lvl="8" rtl="0">
              <a:spcBef>
                <a:spcPts val="0"/>
              </a:spcBef>
              <a:spcAft>
                <a:spcPts val="0"/>
              </a:spcAft>
              <a:buSzPts val="3500"/>
              <a:buNone/>
              <a:defRPr>
                <a:latin typeface="Lato"/>
                <a:ea typeface="Lato"/>
                <a:cs typeface="Lato"/>
                <a:sym typeface="Lato"/>
              </a:defRPr>
            </a:lvl9pPr>
          </a:lstStyle>
          <a:p>
            <a:endParaRPr/>
          </a:p>
        </p:txBody>
      </p:sp>
      <p:sp>
        <p:nvSpPr>
          <p:cNvPr id="137" name="Google Shape;137;p24"/>
          <p:cNvSpPr txBox="1">
            <a:spLocks noGrp="1"/>
          </p:cNvSpPr>
          <p:nvPr>
            <p:ph type="subTitle" idx="1"/>
          </p:nvPr>
        </p:nvSpPr>
        <p:spPr>
          <a:xfrm>
            <a:off x="713225" y="2857575"/>
            <a:ext cx="4970700" cy="73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accent3"/>
        </a:solidFill>
        <a:effectLst/>
      </p:bgPr>
    </p:bg>
    <p:spTree>
      <p:nvGrpSpPr>
        <p:cNvPr id="1" name="Shape 148"/>
        <p:cNvGrpSpPr/>
        <p:nvPr/>
      </p:nvGrpSpPr>
      <p:grpSpPr>
        <a:xfrm>
          <a:off x="0" y="0"/>
          <a:ext cx="0" cy="0"/>
          <a:chOff x="0" y="0"/>
          <a:chExt cx="0" cy="0"/>
        </a:xfrm>
      </p:grpSpPr>
      <p:sp>
        <p:nvSpPr>
          <p:cNvPr id="149" name="Google Shape;149;p27"/>
          <p:cNvSpPr/>
          <p:nvPr/>
        </p:nvSpPr>
        <p:spPr>
          <a:xfrm rot="5400072">
            <a:off x="249654" y="554799"/>
            <a:ext cx="5136966" cy="403390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0" name="Google Shape;150;p27"/>
          <p:cNvSpPr/>
          <p:nvPr/>
        </p:nvSpPr>
        <p:spPr>
          <a:xfrm rot="5399964" flipH="1">
            <a:off x="2190744" y="-1800204"/>
            <a:ext cx="5162562" cy="8743896"/>
          </a:xfrm>
          <a:prstGeom prst="flowChartDocumen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1" name="Google Shape;151;p27"/>
          <p:cNvSpPr txBox="1">
            <a:spLocks noGrp="1"/>
          </p:cNvSpPr>
          <p:nvPr>
            <p:ph type="title"/>
          </p:nvPr>
        </p:nvSpPr>
        <p:spPr>
          <a:xfrm>
            <a:off x="5723400" y="1574900"/>
            <a:ext cx="26838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b="1">
                <a:solidFill>
                  <a:schemeClr val="dk2"/>
                </a:solidFill>
                <a:latin typeface="Poppins"/>
                <a:ea typeface="Poppins"/>
                <a:cs typeface="Poppins"/>
                <a:sym typeface="Poppi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2" name="Google Shape;152;p27"/>
          <p:cNvSpPr txBox="1">
            <a:spLocks noGrp="1"/>
          </p:cNvSpPr>
          <p:nvPr>
            <p:ph type="subTitle" idx="1"/>
          </p:nvPr>
        </p:nvSpPr>
        <p:spPr>
          <a:xfrm>
            <a:off x="6070800" y="2038031"/>
            <a:ext cx="2336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7"/>
          <p:cNvSpPr txBox="1">
            <a:spLocks noGrp="1"/>
          </p:cNvSpPr>
          <p:nvPr>
            <p:ph type="title" idx="2"/>
          </p:nvPr>
        </p:nvSpPr>
        <p:spPr>
          <a:xfrm>
            <a:off x="1705700" y="2647400"/>
            <a:ext cx="26838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b="1">
                <a:solidFill>
                  <a:schemeClr val="dk2"/>
                </a:solidFill>
                <a:latin typeface="Poppins"/>
                <a:ea typeface="Poppins"/>
                <a:cs typeface="Poppins"/>
                <a:sym typeface="Poppi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4" name="Google Shape;154;p27"/>
          <p:cNvSpPr txBox="1">
            <a:spLocks noGrp="1"/>
          </p:cNvSpPr>
          <p:nvPr>
            <p:ph type="subTitle" idx="3"/>
          </p:nvPr>
        </p:nvSpPr>
        <p:spPr>
          <a:xfrm>
            <a:off x="2053100" y="3110531"/>
            <a:ext cx="2336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27"/>
          <p:cNvSpPr txBox="1">
            <a:spLocks noGrp="1"/>
          </p:cNvSpPr>
          <p:nvPr>
            <p:ph type="title" idx="4"/>
          </p:nvPr>
        </p:nvSpPr>
        <p:spPr>
          <a:xfrm>
            <a:off x="5723400" y="3566325"/>
            <a:ext cx="26838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b="1">
                <a:solidFill>
                  <a:schemeClr val="dk2"/>
                </a:solidFill>
                <a:latin typeface="Poppins"/>
                <a:ea typeface="Poppins"/>
                <a:cs typeface="Poppins"/>
                <a:sym typeface="Poppi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 name="Google Shape;156;p27"/>
          <p:cNvSpPr txBox="1">
            <a:spLocks noGrp="1"/>
          </p:cNvSpPr>
          <p:nvPr>
            <p:ph type="subTitle" idx="5"/>
          </p:nvPr>
        </p:nvSpPr>
        <p:spPr>
          <a:xfrm>
            <a:off x="6070800" y="4029456"/>
            <a:ext cx="2336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27"/>
          <p:cNvSpPr txBox="1">
            <a:spLocks noGrp="1"/>
          </p:cNvSpPr>
          <p:nvPr>
            <p:ph type="title" idx="6"/>
          </p:nvPr>
        </p:nvSpPr>
        <p:spPr>
          <a:xfrm>
            <a:off x="720000" y="532925"/>
            <a:ext cx="77040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solidFill>
                  <a:schemeClr val="dk2"/>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9" r:id="rId6"/>
    <p:sldLayoutId id="2147483660" r:id="rId7"/>
    <p:sldLayoutId id="2147483670" r:id="rId8"/>
    <p:sldLayoutId id="2147483673" r:id="rId9"/>
    <p:sldLayoutId id="2147483674" r:id="rId10"/>
    <p:sldLayoutId id="2147483681" r:id="rId11"/>
    <p:sldLayoutId id="2147483682" r:id="rId12"/>
    <p:sldLayoutId id="2147483687" r:id="rId13"/>
    <p:sldLayoutId id="2147483689" r:id="rId14"/>
    <p:sldLayoutId id="2147483691" r:id="rId15"/>
    <p:sldLayoutId id="2147483692" r:id="rId16"/>
    <p:sldLayoutId id="214748369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3"/>
          <p:cNvSpPr/>
          <p:nvPr/>
        </p:nvSpPr>
        <p:spPr>
          <a:xfrm>
            <a:off x="1697278" y="2297410"/>
            <a:ext cx="5919402" cy="11401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28575" cap="flat">
            <a:solidFill>
              <a:srgbClr val="000000"/>
            </a:solidFill>
            <a:prstDash val="solid"/>
            <a:miter/>
          </a:ln>
        </p:spPr>
        <p:txBody>
          <a:bodyPr vert="horz" wrap="square" lIns="91437" tIns="45722" rIns="91437" bIns="45722" anchor="ctr" anchorCtr="1" compatLnSpc="1">
            <a:noAutofit/>
          </a:bodyPr>
          <a:lstStyle/>
          <a:p>
            <a:pPr algn="ctr"/>
            <a:r>
              <a:rPr lang="fr-FR" sz="1800" b="1" dirty="0">
                <a:solidFill>
                  <a:schemeClr val="tx1"/>
                </a:solidFill>
                <a:latin typeface="Montserrat ExtraBold"/>
              </a:rPr>
              <a:t>L’accompagnement et le financement des PME par le Capital-Investissement </a:t>
            </a:r>
            <a:r>
              <a:rPr lang="en-US" sz="1800" dirty="0">
                <a:solidFill>
                  <a:schemeClr val="tx1"/>
                </a:solidFill>
                <a:latin typeface="Montserrat ExtraBold"/>
              </a:rPr>
              <a:t/>
            </a:r>
            <a:br>
              <a:rPr lang="en-US" sz="1800" dirty="0">
                <a:solidFill>
                  <a:schemeClr val="tx1"/>
                </a:solidFill>
                <a:latin typeface="Montserrat ExtraBold"/>
              </a:rPr>
            </a:br>
            <a:r>
              <a:rPr lang="fr-FR" sz="1800" b="1" dirty="0">
                <a:solidFill>
                  <a:schemeClr val="tx1"/>
                </a:solidFill>
                <a:latin typeface="Montserrat ExtraBold"/>
              </a:rPr>
              <a:t>Cas : SOFINANCE</a:t>
            </a:r>
            <a:endParaRPr lang="en-US" sz="1800" dirty="0">
              <a:solidFill>
                <a:schemeClr val="tx1"/>
              </a:solidFill>
              <a:latin typeface="Montserrat ExtraBold"/>
            </a:endParaRPr>
          </a:p>
        </p:txBody>
      </p:sp>
      <p:sp>
        <p:nvSpPr>
          <p:cNvPr id="5" name="ZoneTexte 8"/>
          <p:cNvSpPr txBox="1"/>
          <p:nvPr/>
        </p:nvSpPr>
        <p:spPr>
          <a:xfrm>
            <a:off x="189186" y="3796051"/>
            <a:ext cx="8954813" cy="1510670"/>
          </a:xfrm>
          <a:prstGeom prst="rect">
            <a:avLst/>
          </a:prstGeom>
          <a:noFill/>
          <a:ln cap="flat">
            <a:noFill/>
          </a:ln>
        </p:spPr>
        <p:txBody>
          <a:bodyPr vert="horz" wrap="square" lIns="68580" tIns="34290" rIns="68580" bIns="34290" anchor="t" anchorCtr="0" compatLnSpc="1">
            <a:spAutoFit/>
          </a:bodyPr>
          <a:lstStyle/>
          <a:p>
            <a:pPr defTabSz="685779">
              <a:spcAft>
                <a:spcPts val="799"/>
              </a:spcAft>
              <a:defRPr sz="1800" b="0" i="0" u="none" strike="noStrike" kern="0" cap="none" spc="0" baseline="0">
                <a:solidFill>
                  <a:srgbClr val="000000"/>
                </a:solidFill>
                <a:uFillTx/>
              </a:defRPr>
            </a:pPr>
            <a:r>
              <a:rPr lang="fr-FR" sz="1800" b="1" kern="1200" dirty="0">
                <a:latin typeface="Times New Roman" pitchFamily="18"/>
                <a:ea typeface="Calibri" pitchFamily="34"/>
                <a:cs typeface="Arial" pitchFamily="34"/>
              </a:rPr>
              <a:t>     </a:t>
            </a:r>
            <a:r>
              <a:rPr lang="fr-FR" sz="1200" b="1" u="sng" kern="1200" dirty="0">
                <a:latin typeface="Times New Roman" pitchFamily="18"/>
                <a:ea typeface="Calibri" pitchFamily="34"/>
                <a:cs typeface="Arial" pitchFamily="34"/>
              </a:rPr>
              <a:t>Présenté par :</a:t>
            </a:r>
            <a:r>
              <a:rPr lang="fr-FR" sz="1200" b="1" kern="1200" dirty="0">
                <a:latin typeface="Times New Roman" pitchFamily="18"/>
                <a:ea typeface="Calibri" pitchFamily="34"/>
                <a:cs typeface="Arial" pitchFamily="34"/>
              </a:rPr>
              <a:t>              </a:t>
            </a:r>
            <a:r>
              <a:rPr lang="fr-FR" sz="1200" b="1" kern="1200" dirty="0" smtClean="0">
                <a:latin typeface="Times New Roman" pitchFamily="18"/>
                <a:ea typeface="Calibri" pitchFamily="34"/>
                <a:cs typeface="Arial" pitchFamily="34"/>
              </a:rPr>
              <a:t>                                      </a:t>
            </a:r>
            <a:r>
              <a:rPr lang="fr-FR" sz="1200" b="1" u="sng" kern="1200" dirty="0" smtClean="0">
                <a:latin typeface="Times New Roman" pitchFamily="18"/>
                <a:ea typeface="Calibri" pitchFamily="34"/>
                <a:cs typeface="Arial" pitchFamily="34"/>
              </a:rPr>
              <a:t>Encadré </a:t>
            </a:r>
            <a:r>
              <a:rPr lang="fr-FR" sz="1200" b="1" u="sng" kern="1200" dirty="0">
                <a:latin typeface="Times New Roman" pitchFamily="18"/>
                <a:ea typeface="Calibri" pitchFamily="34"/>
                <a:cs typeface="Arial" pitchFamily="34"/>
              </a:rPr>
              <a:t>par :</a:t>
            </a:r>
            <a:r>
              <a:rPr lang="fr-FR" sz="1200" kern="1200" dirty="0">
                <a:latin typeface="Times New Roman" pitchFamily="18"/>
                <a:ea typeface="Calibri" pitchFamily="34"/>
                <a:cs typeface="Arial" pitchFamily="34"/>
              </a:rPr>
              <a:t> </a:t>
            </a:r>
            <a:r>
              <a:rPr lang="fr-FR" sz="1200" b="1" kern="1200" dirty="0" smtClean="0">
                <a:latin typeface="Times New Roman" pitchFamily="18"/>
                <a:ea typeface="Calibri" pitchFamily="34"/>
                <a:cs typeface="Arial" pitchFamily="34"/>
              </a:rPr>
              <a:t>                                                                </a:t>
            </a:r>
            <a:r>
              <a:rPr lang="fr-FR" sz="1200" b="1" u="sng" kern="1200" dirty="0">
                <a:latin typeface="Times New Roman" pitchFamily="18"/>
                <a:ea typeface="Calibri" pitchFamily="34"/>
                <a:cs typeface="Arial" pitchFamily="34"/>
              </a:rPr>
              <a:t>Les membres du jury</a:t>
            </a:r>
            <a:r>
              <a:rPr lang="fr-FR" sz="1200" b="1" u="sng" kern="1200" dirty="0" smtClean="0">
                <a:latin typeface="Times New Roman" pitchFamily="18"/>
                <a:ea typeface="Calibri" pitchFamily="34"/>
                <a:cs typeface="Arial" pitchFamily="34"/>
              </a:rPr>
              <a:t>:</a:t>
            </a:r>
            <a:endParaRPr lang="fr-FR" sz="1200" kern="1200" dirty="0">
              <a:latin typeface="Calibri" pitchFamily="34"/>
              <a:ea typeface="Calibri" pitchFamily="34"/>
              <a:cs typeface="Arial" pitchFamily="34"/>
            </a:endParaRPr>
          </a:p>
          <a:p>
            <a:pPr defTabSz="685779">
              <a:spcAft>
                <a:spcPts val="799"/>
              </a:spcAft>
              <a:defRPr sz="1800" b="0" i="0" u="none" strike="noStrike" kern="0" cap="none" spc="0" baseline="0">
                <a:solidFill>
                  <a:srgbClr val="000000"/>
                </a:solidFill>
                <a:uFillTx/>
              </a:defRPr>
            </a:pPr>
            <a:r>
              <a:rPr lang="fr-FR" sz="1200" b="1" kern="1200" dirty="0" smtClean="0">
                <a:latin typeface="Times New Roman" pitchFamily="18"/>
                <a:ea typeface="Calibri" pitchFamily="34"/>
                <a:cs typeface="Arial" pitchFamily="34"/>
              </a:rPr>
              <a:t>       </a:t>
            </a:r>
            <a:r>
              <a:rPr lang="fr-FR" sz="1300" b="1" i="1" kern="1200" dirty="0" smtClean="0">
                <a:latin typeface="Times New Roman" pitchFamily="18"/>
                <a:ea typeface="Calibri" pitchFamily="34"/>
                <a:cs typeface="Arial" pitchFamily="34"/>
              </a:rPr>
              <a:t>MOKNINE Aya</a:t>
            </a:r>
            <a:r>
              <a:rPr lang="fr-FR" sz="1300" i="1" kern="1200" dirty="0" smtClean="0">
                <a:latin typeface="Times New Roman" pitchFamily="18"/>
                <a:ea typeface="Calibri" pitchFamily="34"/>
                <a:cs typeface="Arial" pitchFamily="34"/>
              </a:rPr>
              <a:t>                                             </a:t>
            </a:r>
            <a:r>
              <a:rPr lang="fr-FR" sz="1200" b="1" kern="1200" dirty="0" smtClean="0">
                <a:latin typeface="Times New Roman" pitchFamily="18"/>
                <a:ea typeface="Calibri" pitchFamily="34"/>
                <a:cs typeface="Arial" pitchFamily="34"/>
              </a:rPr>
              <a:t>Pr</a:t>
            </a:r>
            <a:r>
              <a:rPr lang="fr-FR" sz="1200" b="1" kern="1200" dirty="0">
                <a:latin typeface="Times New Roman" pitchFamily="18"/>
                <a:ea typeface="Calibri" pitchFamily="34"/>
                <a:cs typeface="Arial" pitchFamily="34"/>
              </a:rPr>
              <a:t>. AZOUANI Nacer</a:t>
            </a:r>
            <a:r>
              <a:rPr lang="fr-FR" sz="1200" kern="1200" dirty="0" smtClean="0">
                <a:latin typeface="Times New Roman" pitchFamily="18"/>
                <a:ea typeface="Calibri" pitchFamily="34"/>
                <a:cs typeface="Arial" pitchFamily="34"/>
              </a:rPr>
              <a:t>                                                     </a:t>
            </a:r>
            <a:r>
              <a:rPr lang="fr-FR" sz="1200" b="1" kern="1200" dirty="0" smtClean="0">
                <a:latin typeface="Times New Roman" pitchFamily="18"/>
                <a:ea typeface="Calibri" pitchFamily="34"/>
                <a:cs typeface="Arial" pitchFamily="34"/>
              </a:rPr>
              <a:t>Pr</a:t>
            </a:r>
            <a:r>
              <a:rPr lang="fr-FR" sz="1200" b="1" kern="1200" dirty="0">
                <a:latin typeface="Times New Roman" pitchFamily="18"/>
                <a:ea typeface="Calibri" pitchFamily="34"/>
                <a:cs typeface="Arial" pitchFamily="34"/>
              </a:rPr>
              <a:t>. TARI Mohamed </a:t>
            </a:r>
            <a:r>
              <a:rPr lang="fr-FR" sz="1200" b="1" kern="1200" dirty="0" smtClean="0">
                <a:latin typeface="Times New Roman" pitchFamily="18"/>
                <a:ea typeface="Calibri" pitchFamily="34"/>
                <a:cs typeface="Arial" pitchFamily="34"/>
              </a:rPr>
              <a:t>Larbi</a:t>
            </a:r>
            <a:endParaRPr lang="fr-FR" sz="1200" b="1" kern="1200" dirty="0">
              <a:latin typeface="Times New Roman" pitchFamily="18"/>
              <a:ea typeface="Calibri" pitchFamily="34"/>
              <a:cs typeface="Arial" pitchFamily="34"/>
            </a:endParaRPr>
          </a:p>
          <a:p>
            <a:pPr defTabSz="685779">
              <a:spcAft>
                <a:spcPts val="799"/>
              </a:spcAft>
              <a:defRPr sz="1800" b="0" i="0" u="none" strike="noStrike" kern="0" cap="none" spc="0" baseline="0">
                <a:solidFill>
                  <a:srgbClr val="000000"/>
                </a:solidFill>
                <a:uFillTx/>
              </a:defRPr>
            </a:pPr>
            <a:r>
              <a:rPr lang="fr-FR" sz="1200" b="1" kern="1200" dirty="0">
                <a:latin typeface="Times New Roman" pitchFamily="18"/>
                <a:ea typeface="Calibri" pitchFamily="34"/>
                <a:cs typeface="Arial" pitchFamily="34"/>
              </a:rPr>
              <a:t>                                                                            </a:t>
            </a:r>
            <a:r>
              <a:rPr lang="fr-FR" sz="1200" b="1" kern="1200" dirty="0" smtClean="0">
                <a:latin typeface="Times New Roman" pitchFamily="18"/>
                <a:ea typeface="Calibri" pitchFamily="34"/>
                <a:cs typeface="Arial" pitchFamily="34"/>
              </a:rPr>
              <a:t>                                                                                                 Dr</a:t>
            </a:r>
            <a:r>
              <a:rPr lang="fr-FR" sz="1200" b="1" kern="1200" dirty="0">
                <a:latin typeface="Times New Roman" pitchFamily="18"/>
                <a:ea typeface="Calibri" pitchFamily="34"/>
                <a:cs typeface="Arial" pitchFamily="34"/>
              </a:rPr>
              <a:t>. ABDELMALEK </a:t>
            </a:r>
            <a:r>
              <a:rPr lang="fr-FR" sz="1200" b="1" kern="1200" dirty="0" smtClean="0">
                <a:latin typeface="Times New Roman" pitchFamily="18"/>
                <a:ea typeface="Calibri" pitchFamily="34"/>
                <a:cs typeface="Arial" pitchFamily="34"/>
              </a:rPr>
              <a:t>Hanane             </a:t>
            </a:r>
            <a:r>
              <a:rPr lang="fr-FR" sz="1200" b="1" kern="1200" dirty="0" smtClean="0">
                <a:latin typeface="Times New Roman" pitchFamily="18"/>
                <a:ea typeface="Calibri" pitchFamily="34"/>
                <a:cs typeface="Times New Roman" pitchFamily="18"/>
              </a:rPr>
              <a:t>                      </a:t>
            </a:r>
          </a:p>
          <a:p>
            <a:pPr defTabSz="685779">
              <a:spcAft>
                <a:spcPts val="799"/>
              </a:spcAft>
              <a:defRPr sz="1800" b="0" i="0" u="none" strike="noStrike" kern="0" cap="none" spc="0" baseline="0">
                <a:solidFill>
                  <a:srgbClr val="000000"/>
                </a:solidFill>
                <a:uFillTx/>
              </a:defRPr>
            </a:pPr>
            <a:r>
              <a:rPr lang="fr-FR" sz="1200" b="1" kern="1200" dirty="0">
                <a:latin typeface="Times New Roman" pitchFamily="18"/>
                <a:ea typeface="Calibri" pitchFamily="34"/>
                <a:cs typeface="Times New Roman" pitchFamily="18"/>
              </a:rPr>
              <a:t> </a:t>
            </a:r>
            <a:r>
              <a:rPr lang="fr-FR" sz="1200" b="1" kern="1200" dirty="0" smtClean="0">
                <a:latin typeface="Times New Roman" pitchFamily="18"/>
                <a:ea typeface="Calibri" pitchFamily="34"/>
                <a:cs typeface="Times New Roman" pitchFamily="18"/>
              </a:rPr>
              <a:t>                                                                                 </a:t>
            </a:r>
            <a:r>
              <a:rPr lang="fr-FR" sz="1200" b="1" u="sng" kern="1200" dirty="0" smtClean="0">
                <a:latin typeface="Times New Roman" pitchFamily="18"/>
                <a:ea typeface="Calibri" pitchFamily="34"/>
                <a:cs typeface="Times New Roman" pitchFamily="18"/>
              </a:rPr>
              <a:t>Année universitaire</a:t>
            </a:r>
            <a:r>
              <a:rPr lang="fr-FR" sz="1200" b="1" kern="1200" dirty="0" smtClean="0">
                <a:latin typeface="Times New Roman" pitchFamily="18"/>
                <a:ea typeface="Calibri" pitchFamily="34"/>
                <a:cs typeface="Times New Roman" pitchFamily="18"/>
              </a:rPr>
              <a:t>: 2022/ 2023</a:t>
            </a:r>
            <a:endParaRPr lang="fr-FR" sz="1200" kern="1200" dirty="0" smtClean="0">
              <a:latin typeface="Times New Roman" pitchFamily="18"/>
              <a:ea typeface="Calibri" pitchFamily="34"/>
              <a:cs typeface="Times New Roman" pitchFamily="18"/>
            </a:endParaRPr>
          </a:p>
          <a:p>
            <a:pPr defTabSz="685779">
              <a:spcAft>
                <a:spcPts val="799"/>
              </a:spcAft>
              <a:defRPr sz="1800" b="0" i="0" u="none" strike="noStrike" kern="0" cap="none" spc="0" baseline="0">
                <a:solidFill>
                  <a:srgbClr val="000000"/>
                </a:solidFill>
                <a:uFillTx/>
              </a:defRPr>
            </a:pPr>
            <a:endParaRPr lang="fr-FR" sz="1200" kern="1200" dirty="0">
              <a:latin typeface="Calibri"/>
            </a:endParaRPr>
          </a:p>
        </p:txBody>
      </p:sp>
      <p:sp>
        <p:nvSpPr>
          <p:cNvPr id="6" name="Google Shape;3563;p81"/>
          <p:cNvSpPr txBox="1">
            <a:spLocks/>
          </p:cNvSpPr>
          <p:nvPr/>
        </p:nvSpPr>
        <p:spPr>
          <a:xfrm>
            <a:off x="-47599" y="381680"/>
            <a:ext cx="8986345" cy="91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6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fr-FR" sz="1200" b="1" dirty="0" smtClean="0">
                <a:solidFill>
                  <a:schemeClr val="tx1"/>
                </a:solidFill>
              </a:rPr>
              <a:t>MINISTÈRE DE L’ENSEIGNEMENT SUPÉRIEUR ET DE LA RECHERCHE SCIENTIFIQUE</a:t>
            </a:r>
            <a:r>
              <a:rPr lang="fr-FR" sz="1200" dirty="0" smtClean="0">
                <a:solidFill>
                  <a:schemeClr val="tx1"/>
                </a:solidFill>
              </a:rPr>
              <a:t/>
            </a:r>
            <a:br>
              <a:rPr lang="fr-FR" sz="1200" dirty="0" smtClean="0">
                <a:solidFill>
                  <a:schemeClr val="tx1"/>
                </a:solidFill>
              </a:rPr>
            </a:br>
            <a:r>
              <a:rPr lang="fr-FR" sz="1200" dirty="0" smtClean="0">
                <a:solidFill>
                  <a:schemeClr val="tx1"/>
                </a:solidFill>
              </a:rPr>
              <a:t/>
            </a:r>
            <a:br>
              <a:rPr lang="fr-FR" sz="1200" dirty="0" smtClean="0">
                <a:solidFill>
                  <a:schemeClr val="tx1"/>
                </a:solidFill>
              </a:rPr>
            </a:br>
            <a:r>
              <a:rPr lang="fr-FR" sz="1200" b="1" dirty="0" smtClean="0">
                <a:solidFill>
                  <a:schemeClr val="tx1"/>
                </a:solidFill>
              </a:rPr>
              <a:t>ÉCOLE SUPERIEURE DE COMMERCE KOLEA</a:t>
            </a:r>
          </a:p>
          <a:p>
            <a:pPr algn="ctr"/>
            <a:endParaRPr lang="fr-FR" dirty="0">
              <a:solidFill>
                <a:schemeClr val="tx1"/>
              </a:solidFill>
            </a:endParaRPr>
          </a:p>
        </p:txBody>
      </p:sp>
      <p:sp>
        <p:nvSpPr>
          <p:cNvPr id="7" name="Google Shape;3561;p81"/>
          <p:cNvSpPr txBox="1">
            <a:spLocks/>
          </p:cNvSpPr>
          <p:nvPr/>
        </p:nvSpPr>
        <p:spPr>
          <a:xfrm>
            <a:off x="1409697" y="1358124"/>
            <a:ext cx="6324600" cy="44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Poppins"/>
              <a:buNone/>
              <a:defRPr sz="16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1600"/>
              </a:spcBef>
              <a:spcAft>
                <a:spcPts val="160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pPr algn="ctr">
              <a:lnSpc>
                <a:spcPct val="150000"/>
              </a:lnSpc>
            </a:pPr>
            <a:r>
              <a:rPr lang="fr-FR" sz="1400" b="1" dirty="0" smtClean="0"/>
              <a:t>Mémoire de fin de cycle en vue de l’obtention d’un Master en Sciences Financières et Comptabilité</a:t>
            </a:r>
            <a:endParaRPr lang="en-US" dirty="0" smtClean="0"/>
          </a:p>
          <a:p>
            <a:pPr algn="ctr">
              <a:lnSpc>
                <a:spcPct val="150000"/>
              </a:lnSpc>
            </a:pPr>
            <a:r>
              <a:rPr lang="fr-FR" sz="1400" b="1" dirty="0" smtClean="0"/>
              <a:t>Option : FINANCE D’ENTREPRISE</a:t>
            </a:r>
            <a:endParaRPr lang="en-US" sz="1400" dirty="0"/>
          </a:p>
        </p:txBody>
      </p:sp>
      <p:sp>
        <p:nvSpPr>
          <p:cNvPr id="8" name="Google Shape;3562;p81"/>
          <p:cNvSpPr txBox="1">
            <a:spLocks/>
          </p:cNvSpPr>
          <p:nvPr/>
        </p:nvSpPr>
        <p:spPr>
          <a:xfrm>
            <a:off x="617621" y="2069843"/>
            <a:ext cx="1079657" cy="44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Poppins"/>
              <a:buNone/>
              <a:defRPr sz="16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pPr marL="0" indent="0"/>
            <a:r>
              <a:rPr lang="en-US" sz="1400" b="1" u="sng" dirty="0" smtClean="0"/>
              <a:t>Thème </a:t>
            </a:r>
            <a:r>
              <a:rPr lang="en-US" sz="1400" b="1" dirty="0" smtClean="0"/>
              <a:t>:</a:t>
            </a:r>
            <a:endParaRPr lang="en-US" sz="1400" b="1"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298" y="191476"/>
            <a:ext cx="1204448" cy="1166648"/>
          </a:xfrm>
          <a:prstGeom prst="rect">
            <a:avLst/>
          </a:prstGeom>
        </p:spPr>
      </p:pic>
    </p:spTree>
    <p:extLst>
      <p:ext uri="{BB962C8B-B14F-4D97-AF65-F5344CB8AC3E}">
        <p14:creationId xmlns:p14="http://schemas.microsoft.com/office/powerpoint/2010/main" val="262185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6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grpSp>
        <p:nvGrpSpPr>
          <p:cNvPr id="38" name="Google Shape;8443;p117"/>
          <p:cNvGrpSpPr/>
          <p:nvPr/>
        </p:nvGrpSpPr>
        <p:grpSpPr>
          <a:xfrm>
            <a:off x="123282" y="767751"/>
            <a:ext cx="8575549" cy="3707997"/>
            <a:chOff x="2389399" y="2877210"/>
            <a:chExt cx="822441" cy="552301"/>
          </a:xfrm>
          <a:solidFill>
            <a:schemeClr val="accent4">
              <a:lumMod val="10000"/>
              <a:lumOff val="90000"/>
            </a:schemeClr>
          </a:solidFill>
        </p:grpSpPr>
        <p:grpSp>
          <p:nvGrpSpPr>
            <p:cNvPr id="39" name="Google Shape;8444;p117"/>
            <p:cNvGrpSpPr/>
            <p:nvPr/>
          </p:nvGrpSpPr>
          <p:grpSpPr>
            <a:xfrm>
              <a:off x="2492145" y="2881565"/>
              <a:ext cx="607300" cy="229751"/>
              <a:chOff x="2492145" y="2881565"/>
              <a:chExt cx="607300" cy="229751"/>
            </a:xfrm>
            <a:grpFill/>
          </p:grpSpPr>
          <p:sp>
            <p:nvSpPr>
              <p:cNvPr id="78" name="Google Shape;8445;p117"/>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lvl="0" algn="ctr"/>
                <a:r>
                  <a:rPr lang="en-US" sz="1600" b="1" dirty="0">
                    <a:latin typeface="Montserrat"/>
                  </a:rPr>
                  <a:t>Chapitre 3</a:t>
                </a:r>
                <a:r>
                  <a:rPr lang="en-US" sz="1600" b="1" dirty="0" smtClean="0">
                    <a:latin typeface="Montserrat"/>
                  </a:rPr>
                  <a:t>: </a:t>
                </a:r>
                <a:r>
                  <a:rPr lang="en-US" sz="1600" b="1" dirty="0" smtClean="0">
                    <a:solidFill>
                      <a:schemeClr val="bg2">
                        <a:lumMod val="90000"/>
                        <a:lumOff val="10000"/>
                      </a:schemeClr>
                    </a:solidFill>
                    <a:latin typeface="Montserrat"/>
                  </a:rPr>
                  <a:t>La pratique de l’accompagnement et le financement des PME par la SCI SOFINANCE</a:t>
                </a:r>
                <a:endParaRPr lang="en-US" sz="1600" b="1" dirty="0">
                  <a:solidFill>
                    <a:schemeClr val="bg2">
                      <a:lumMod val="90000"/>
                      <a:lumOff val="10000"/>
                    </a:schemeClr>
                  </a:solidFill>
                  <a:latin typeface="Montserrat"/>
                </a:endParaRPr>
              </a:p>
            </p:txBody>
          </p:sp>
          <p:sp>
            <p:nvSpPr>
              <p:cNvPr id="79" name="Google Shape;8446;p117"/>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80" name="Google Shape;8447;p117"/>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grpSp>
          <p:nvGrpSpPr>
            <p:cNvPr id="40" name="Google Shape;8448;p117"/>
            <p:cNvGrpSpPr/>
            <p:nvPr/>
          </p:nvGrpSpPr>
          <p:grpSpPr>
            <a:xfrm>
              <a:off x="2737686" y="2877210"/>
              <a:ext cx="116140" cy="15356"/>
              <a:chOff x="2737686" y="2877210"/>
              <a:chExt cx="116140" cy="15356"/>
            </a:xfrm>
            <a:grpFill/>
          </p:grpSpPr>
          <p:sp>
            <p:nvSpPr>
              <p:cNvPr id="77" name="Google Shape;8453;p117"/>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72" name="Google Shape;8461;p117"/>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67" name="Google Shape;8469;p117"/>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grpSp>
          <p:nvGrpSpPr>
            <p:cNvPr id="41" name="Google Shape;8473;p117"/>
            <p:cNvGrpSpPr/>
            <p:nvPr/>
          </p:nvGrpSpPr>
          <p:grpSpPr>
            <a:xfrm>
              <a:off x="2389399" y="3100241"/>
              <a:ext cx="822441" cy="329270"/>
              <a:chOff x="2389399" y="3100241"/>
              <a:chExt cx="822441" cy="329270"/>
            </a:xfrm>
            <a:grpFill/>
          </p:grpSpPr>
          <p:grpSp>
            <p:nvGrpSpPr>
              <p:cNvPr id="42" name="Google Shape;8474;p117"/>
              <p:cNvGrpSpPr/>
              <p:nvPr/>
            </p:nvGrpSpPr>
            <p:grpSpPr>
              <a:xfrm>
                <a:off x="2656595" y="3100241"/>
                <a:ext cx="251369" cy="320976"/>
                <a:chOff x="2656595" y="3100241"/>
                <a:chExt cx="251369" cy="320976"/>
              </a:xfrm>
              <a:grpFill/>
            </p:grpSpPr>
            <p:grpSp>
              <p:nvGrpSpPr>
                <p:cNvPr id="55" name="Google Shape;8475;p117"/>
                <p:cNvGrpSpPr/>
                <p:nvPr/>
              </p:nvGrpSpPr>
              <p:grpSpPr>
                <a:xfrm>
                  <a:off x="2788083" y="3100241"/>
                  <a:ext cx="15356" cy="98237"/>
                  <a:chOff x="2788083" y="3100241"/>
                  <a:chExt cx="15356" cy="98237"/>
                </a:xfrm>
                <a:grpFill/>
              </p:grpSpPr>
              <p:sp>
                <p:nvSpPr>
                  <p:cNvPr id="57" name="Google Shape;8476;p117"/>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8" name="Google Shape;8477;p117"/>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9" name="Google Shape;8478;p117"/>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sp>
              <p:nvSpPr>
                <p:cNvPr id="56" name="Google Shape;8480;p117"/>
                <p:cNvSpPr/>
                <p:nvPr/>
              </p:nvSpPr>
              <p:spPr>
                <a:xfrm>
                  <a:off x="2656595" y="3215065"/>
                  <a:ext cx="251369" cy="206152"/>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ctr">
                    <a:buClr>
                      <a:srgbClr val="000000"/>
                    </a:buClr>
                    <a:buFont typeface="Arial"/>
                    <a:buNone/>
                  </a:pPr>
                  <a:r>
                    <a:rPr lang="fr-FR" sz="1600" b="1" kern="0" dirty="0" smtClean="0">
                      <a:solidFill>
                        <a:srgbClr val="000000"/>
                      </a:solidFill>
                      <a:latin typeface="Fira Sans Condensed Medium" panose="020B0604020202020204" charset="0"/>
                      <a:sym typeface="Arial"/>
                    </a:rPr>
                    <a:t>Section 2: </a:t>
                  </a:r>
                  <a:r>
                    <a:rPr lang="fr-FR" sz="1600" b="1" dirty="0">
                      <a:solidFill>
                        <a:schemeClr val="bg2">
                          <a:lumMod val="90000"/>
                          <a:lumOff val="10000"/>
                        </a:schemeClr>
                      </a:solidFill>
                      <a:latin typeface="Fira Sans Condensed Medium" panose="020B0604020202020204" charset="0"/>
                    </a:rPr>
                    <a:t>L</a:t>
                  </a:r>
                  <a:r>
                    <a:rPr lang="fr-FR" sz="1600" b="1" kern="0" dirty="0" smtClean="0">
                      <a:solidFill>
                        <a:schemeClr val="bg2">
                          <a:lumMod val="90000"/>
                          <a:lumOff val="10000"/>
                        </a:schemeClr>
                      </a:solidFill>
                      <a:latin typeface="Fira Sans Condensed Medium" panose="020B0604020202020204" charset="0"/>
                      <a:sym typeface="Arial"/>
                    </a:rPr>
                    <a:t>e financement et l’accompagnement d’une entreprise en  phase de création cas: EURL X</a:t>
                  </a:r>
                  <a:endParaRPr sz="1600" b="1" kern="0" dirty="0">
                    <a:solidFill>
                      <a:schemeClr val="bg2">
                        <a:lumMod val="90000"/>
                        <a:lumOff val="10000"/>
                      </a:schemeClr>
                    </a:solidFill>
                    <a:latin typeface="Fira Sans Condensed Medium" panose="020B0604020202020204" charset="0"/>
                    <a:sym typeface="Arial"/>
                  </a:endParaRPr>
                </a:p>
              </p:txBody>
            </p:sp>
          </p:grpSp>
          <p:grpSp>
            <p:nvGrpSpPr>
              <p:cNvPr id="43" name="Google Shape;8482;p117"/>
              <p:cNvGrpSpPr/>
              <p:nvPr/>
            </p:nvGrpSpPr>
            <p:grpSpPr>
              <a:xfrm>
                <a:off x="2389399" y="3100241"/>
                <a:ext cx="363638" cy="329270"/>
                <a:chOff x="2389399" y="3100241"/>
                <a:chExt cx="363638" cy="329270"/>
              </a:xfrm>
              <a:grpFill/>
            </p:grpSpPr>
            <p:grpSp>
              <p:nvGrpSpPr>
                <p:cNvPr id="50" name="Google Shape;8483;p117"/>
                <p:cNvGrpSpPr/>
                <p:nvPr/>
              </p:nvGrpSpPr>
              <p:grpSpPr>
                <a:xfrm>
                  <a:off x="2493852" y="3100241"/>
                  <a:ext cx="259185" cy="98237"/>
                  <a:chOff x="2493852" y="3100241"/>
                  <a:chExt cx="259185" cy="98237"/>
                </a:xfrm>
                <a:grpFill/>
              </p:grpSpPr>
              <p:sp>
                <p:nvSpPr>
                  <p:cNvPr id="52" name="Google Shape;8484;p117"/>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3" name="Google Shape;8485;p117"/>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4" name="Google Shape;8486;p117"/>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sp>
              <p:nvSpPr>
                <p:cNvPr id="51" name="Google Shape;8488;p117"/>
                <p:cNvSpPr/>
                <p:nvPr/>
              </p:nvSpPr>
              <p:spPr>
                <a:xfrm>
                  <a:off x="2389399" y="3215065"/>
                  <a:ext cx="228080" cy="21444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ctr">
                    <a:buClr>
                      <a:srgbClr val="000000"/>
                    </a:buClr>
                    <a:buFont typeface="Arial"/>
                    <a:buNone/>
                  </a:pPr>
                  <a:r>
                    <a:rPr lang="fr-FR" sz="1600" b="1" dirty="0" smtClean="0">
                      <a:solidFill>
                        <a:srgbClr val="000000"/>
                      </a:solidFill>
                      <a:latin typeface="Fira Sans Condensed Medium" panose="020B0604020202020204" charset="0"/>
                    </a:rPr>
                    <a:t>Section 1: </a:t>
                  </a:r>
                  <a:r>
                    <a:rPr lang="fr-FR" sz="1600" b="1" dirty="0" smtClean="0">
                      <a:solidFill>
                        <a:schemeClr val="bg2">
                          <a:lumMod val="90000"/>
                          <a:lumOff val="10000"/>
                        </a:schemeClr>
                      </a:solidFill>
                      <a:latin typeface="Fira Sans Condensed Medium" panose="020B0604020202020204" charset="0"/>
                    </a:rPr>
                    <a:t>Présentation et analyse chiffrée de SOFINANCE</a:t>
                  </a:r>
                  <a:endParaRPr sz="1600" b="1" kern="0" dirty="0">
                    <a:solidFill>
                      <a:schemeClr val="bg2">
                        <a:lumMod val="90000"/>
                        <a:lumOff val="10000"/>
                      </a:schemeClr>
                    </a:solidFill>
                    <a:latin typeface="Fira Sans Condensed Medium" panose="020B0604020202020204" charset="0"/>
                    <a:sym typeface="Arial"/>
                  </a:endParaRPr>
                </a:p>
              </p:txBody>
            </p:sp>
          </p:grpSp>
          <p:grpSp>
            <p:nvGrpSpPr>
              <p:cNvPr id="44" name="Google Shape;8490;p117"/>
              <p:cNvGrpSpPr/>
              <p:nvPr/>
            </p:nvGrpSpPr>
            <p:grpSpPr>
              <a:xfrm>
                <a:off x="2838475" y="3100241"/>
                <a:ext cx="373365" cy="329270"/>
                <a:chOff x="2838475" y="3100241"/>
                <a:chExt cx="373365" cy="329270"/>
              </a:xfrm>
              <a:grpFill/>
            </p:grpSpPr>
            <p:grpSp>
              <p:nvGrpSpPr>
                <p:cNvPr id="45" name="Google Shape;8491;p117"/>
                <p:cNvGrpSpPr/>
                <p:nvPr/>
              </p:nvGrpSpPr>
              <p:grpSpPr>
                <a:xfrm>
                  <a:off x="2838475" y="3100241"/>
                  <a:ext cx="259185" cy="98237"/>
                  <a:chOff x="2838475" y="3100241"/>
                  <a:chExt cx="259185" cy="98237"/>
                </a:xfrm>
                <a:grpFill/>
              </p:grpSpPr>
              <p:sp>
                <p:nvSpPr>
                  <p:cNvPr id="47" name="Google Shape;8492;p117"/>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48" name="Google Shape;8493;p117"/>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49" name="Google Shape;8494;p117"/>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sp>
              <p:nvSpPr>
                <p:cNvPr id="46" name="Google Shape;8496;p117"/>
                <p:cNvSpPr/>
                <p:nvPr/>
              </p:nvSpPr>
              <p:spPr>
                <a:xfrm>
                  <a:off x="2937363" y="3206771"/>
                  <a:ext cx="274477" cy="222740"/>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ctr">
                    <a:buClr>
                      <a:srgbClr val="000000"/>
                    </a:buClr>
                    <a:buFont typeface="Arial"/>
                    <a:buNone/>
                  </a:pPr>
                  <a:r>
                    <a:rPr lang="fr-FR" sz="1600" b="1" kern="0" dirty="0" smtClean="0">
                      <a:solidFill>
                        <a:srgbClr val="000000"/>
                      </a:solidFill>
                      <a:latin typeface="Fira Sans Condensed Medium" panose="020B0604020202020204" charset="0"/>
                      <a:sym typeface="Arial"/>
                    </a:rPr>
                    <a:t>Section 3: </a:t>
                  </a:r>
                  <a:r>
                    <a:rPr lang="fr-FR" sz="1600" b="1" dirty="0" smtClean="0">
                      <a:solidFill>
                        <a:schemeClr val="bg2">
                          <a:lumMod val="90000"/>
                          <a:lumOff val="10000"/>
                        </a:schemeClr>
                      </a:solidFill>
                      <a:latin typeface="Fira Sans Condensed Medium" panose="020B0604020202020204" charset="0"/>
                    </a:rPr>
                    <a:t>Le financement et l’accompagnement d’une entreprise en phase de développement cas: SARL Y</a:t>
                  </a:r>
                  <a:endParaRPr sz="1600" b="1" kern="0" dirty="0">
                    <a:solidFill>
                      <a:schemeClr val="bg2">
                        <a:lumMod val="90000"/>
                        <a:lumOff val="10000"/>
                      </a:schemeClr>
                    </a:solidFill>
                    <a:latin typeface="Fira Sans Condensed Medium" panose="020B0604020202020204" charset="0"/>
                    <a:sym typeface="Arial"/>
                  </a:endParaRPr>
                </a:p>
              </p:txBody>
            </p:sp>
          </p:grpSp>
        </p:grpSp>
      </p:grpSp>
    </p:spTree>
    <p:extLst>
      <p:ext uri="{BB962C8B-B14F-4D97-AF65-F5344CB8AC3E}">
        <p14:creationId xmlns:p14="http://schemas.microsoft.com/office/powerpoint/2010/main" val="325277990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sp>
        <p:nvSpPr>
          <p:cNvPr id="1719" name="Google Shape;1719;p60"/>
          <p:cNvSpPr txBox="1">
            <a:spLocks noGrp="1"/>
          </p:cNvSpPr>
          <p:nvPr>
            <p:ph type="title"/>
          </p:nvPr>
        </p:nvSpPr>
        <p:spPr>
          <a:xfrm>
            <a:off x="120852" y="1484621"/>
            <a:ext cx="3877519" cy="1389557"/>
          </a:xfrm>
          <a:prstGeom prst="rect">
            <a:avLst/>
          </a:prstGeom>
        </p:spPr>
        <p:txBody>
          <a:bodyPr spcFirstLastPara="1" wrap="square" lIns="91425" tIns="91425" rIns="91425" bIns="91425" anchor="ctr" anchorCtr="0">
            <a:noAutofit/>
          </a:bodyPr>
          <a:lstStyle/>
          <a:p>
            <a:pPr>
              <a:lnSpc>
                <a:spcPct val="80000"/>
              </a:lnSpc>
              <a:buClr>
                <a:srgbClr val="0000A8"/>
              </a:buClr>
            </a:pPr>
            <a:r>
              <a:rPr lang="fr-FR" sz="2000" b="1" dirty="0">
                <a:solidFill>
                  <a:schemeClr val="bg1"/>
                </a:solidFill>
                <a:latin typeface="Arial Narrow" pitchFamily="34" charset="0"/>
                <a:cs typeface="Times New Roman" pitchFamily="18" charset="0"/>
              </a:rPr>
              <a:t>La </a:t>
            </a:r>
            <a:r>
              <a:rPr lang="fr-FR" sz="2000" b="1" dirty="0" smtClean="0">
                <a:solidFill>
                  <a:schemeClr val="bg1"/>
                </a:solidFill>
                <a:latin typeface="Arial Narrow" pitchFamily="34" charset="0"/>
                <a:cs typeface="Times New Roman" pitchFamily="18" charset="0"/>
              </a:rPr>
              <a:t>société</a:t>
            </a:r>
            <a:br>
              <a:rPr lang="fr-FR" sz="2000" b="1" dirty="0" smtClean="0">
                <a:solidFill>
                  <a:schemeClr val="bg1"/>
                </a:solidFill>
                <a:latin typeface="Arial Narrow" pitchFamily="34" charset="0"/>
                <a:cs typeface="Times New Roman" pitchFamily="18" charset="0"/>
              </a:rPr>
            </a:br>
            <a:r>
              <a:rPr lang="fr-FR" sz="2000" b="1" dirty="0" smtClean="0">
                <a:solidFill>
                  <a:schemeClr val="bg1"/>
                </a:solidFill>
                <a:latin typeface="Arial Narrow" pitchFamily="34" charset="0"/>
                <a:cs typeface="Times New Roman" pitchFamily="18" charset="0"/>
              </a:rPr>
              <a:t>Financière</a:t>
            </a:r>
            <a:br>
              <a:rPr lang="fr-FR" sz="2000" b="1" dirty="0" smtClean="0">
                <a:solidFill>
                  <a:schemeClr val="bg1"/>
                </a:solidFill>
                <a:latin typeface="Arial Narrow" pitchFamily="34" charset="0"/>
                <a:cs typeface="Times New Roman" pitchFamily="18" charset="0"/>
              </a:rPr>
            </a:br>
            <a:r>
              <a:rPr lang="fr-FR" sz="2000" b="1" dirty="0" smtClean="0">
                <a:solidFill>
                  <a:schemeClr val="bg1"/>
                </a:solidFill>
                <a:latin typeface="Arial Narrow" pitchFamily="34" charset="0"/>
                <a:cs typeface="Times New Roman" pitchFamily="18" charset="0"/>
              </a:rPr>
              <a:t>d’investissements,</a:t>
            </a:r>
            <a:br>
              <a:rPr lang="fr-FR" sz="2000" b="1" dirty="0" smtClean="0">
                <a:solidFill>
                  <a:schemeClr val="bg1"/>
                </a:solidFill>
                <a:latin typeface="Arial Narrow" pitchFamily="34" charset="0"/>
                <a:cs typeface="Times New Roman" pitchFamily="18" charset="0"/>
              </a:rPr>
            </a:br>
            <a:r>
              <a:rPr lang="fr-FR" sz="2000" b="1" dirty="0" smtClean="0">
                <a:solidFill>
                  <a:schemeClr val="bg1"/>
                </a:solidFill>
                <a:latin typeface="Arial Narrow" pitchFamily="34" charset="0"/>
                <a:cs typeface="Times New Roman" pitchFamily="18" charset="0"/>
              </a:rPr>
              <a:t>de </a:t>
            </a:r>
            <a:r>
              <a:rPr lang="fr-FR" sz="2000" b="1" dirty="0">
                <a:solidFill>
                  <a:schemeClr val="bg1"/>
                </a:solidFill>
                <a:latin typeface="Arial Narrow" pitchFamily="34" charset="0"/>
                <a:cs typeface="Times New Roman" pitchFamily="18" charset="0"/>
              </a:rPr>
              <a:t>participations </a:t>
            </a:r>
            <a:r>
              <a:rPr lang="fr-FR" sz="2000" b="1" dirty="0" smtClean="0">
                <a:solidFill>
                  <a:schemeClr val="bg1"/>
                </a:solidFill>
                <a:latin typeface="Arial Narrow" pitchFamily="34" charset="0"/>
                <a:cs typeface="Times New Roman" pitchFamily="18" charset="0"/>
              </a:rPr>
              <a:t>et</a:t>
            </a:r>
            <a:br>
              <a:rPr lang="fr-FR" sz="2000" b="1" dirty="0" smtClean="0">
                <a:solidFill>
                  <a:schemeClr val="bg1"/>
                </a:solidFill>
                <a:latin typeface="Arial Narrow" pitchFamily="34" charset="0"/>
                <a:cs typeface="Times New Roman" pitchFamily="18" charset="0"/>
              </a:rPr>
            </a:br>
            <a:r>
              <a:rPr lang="fr-FR" sz="2000" b="1" dirty="0" smtClean="0">
                <a:solidFill>
                  <a:schemeClr val="bg1"/>
                </a:solidFill>
                <a:latin typeface="Arial Narrow" pitchFamily="34" charset="0"/>
                <a:cs typeface="Times New Roman" pitchFamily="18" charset="0"/>
              </a:rPr>
              <a:t>de </a:t>
            </a:r>
            <a:r>
              <a:rPr lang="fr-FR" sz="2000" b="1" dirty="0">
                <a:solidFill>
                  <a:schemeClr val="bg1"/>
                </a:solidFill>
                <a:latin typeface="Arial Narrow" pitchFamily="34" charset="0"/>
                <a:cs typeface="Times New Roman" pitchFamily="18" charset="0"/>
              </a:rPr>
              <a:t>placement  par </a:t>
            </a:r>
            <a:r>
              <a:rPr lang="fr-FR" sz="2000" b="1" dirty="0" smtClean="0">
                <a:solidFill>
                  <a:schemeClr val="bg1"/>
                </a:solidFill>
                <a:latin typeface="Arial Narrow" pitchFamily="34" charset="0"/>
                <a:cs typeface="Times New Roman" pitchFamily="18" charset="0"/>
              </a:rPr>
              <a:t/>
            </a:r>
            <a:br>
              <a:rPr lang="fr-FR" sz="2000" b="1" dirty="0" smtClean="0">
                <a:solidFill>
                  <a:schemeClr val="bg1"/>
                </a:solidFill>
                <a:latin typeface="Arial Narrow" pitchFamily="34" charset="0"/>
                <a:cs typeface="Times New Roman" pitchFamily="18" charset="0"/>
              </a:rPr>
            </a:br>
            <a:r>
              <a:rPr lang="fr-FR" sz="2000" b="1" dirty="0" smtClean="0">
                <a:solidFill>
                  <a:schemeClr val="bg1"/>
                </a:solidFill>
                <a:latin typeface="Arial Narrow" pitchFamily="34" charset="0"/>
                <a:cs typeface="Times New Roman" pitchFamily="18" charset="0"/>
              </a:rPr>
              <a:t>abréviation </a:t>
            </a:r>
            <a:r>
              <a:rPr lang="fr-FR" sz="2000" b="1" dirty="0">
                <a:solidFill>
                  <a:schemeClr val="bg1"/>
                </a:solidFill>
                <a:latin typeface="Arial Narrow" pitchFamily="34" charset="0"/>
                <a:cs typeface="Times New Roman" pitchFamily="18" charset="0"/>
              </a:rPr>
              <a:t>« SOFINANCE » </a:t>
            </a:r>
            <a:r>
              <a:rPr lang="fr-FR" sz="2000" b="1" dirty="0" smtClean="0">
                <a:solidFill>
                  <a:schemeClr val="bg1"/>
                </a:solidFill>
                <a:latin typeface="Arial Narrow" pitchFamily="34" charset="0"/>
                <a:cs typeface="Times New Roman" pitchFamily="18" charset="0"/>
              </a:rPr>
              <a:t/>
            </a:r>
            <a:br>
              <a:rPr lang="fr-FR" sz="2000" b="1" dirty="0" smtClean="0">
                <a:solidFill>
                  <a:schemeClr val="bg1"/>
                </a:solidFill>
                <a:latin typeface="Arial Narrow" pitchFamily="34" charset="0"/>
                <a:cs typeface="Times New Roman" pitchFamily="18" charset="0"/>
              </a:rPr>
            </a:br>
            <a:r>
              <a:rPr lang="fr-FR" sz="2000" b="1" dirty="0" smtClean="0">
                <a:solidFill>
                  <a:schemeClr val="bg1"/>
                </a:solidFill>
                <a:latin typeface="Arial Narrow" pitchFamily="34" charset="0"/>
                <a:cs typeface="Times New Roman" pitchFamily="18" charset="0"/>
              </a:rPr>
              <a:t>est </a:t>
            </a:r>
            <a:r>
              <a:rPr lang="fr-FR" sz="2000" b="1" dirty="0">
                <a:solidFill>
                  <a:schemeClr val="bg1"/>
                </a:solidFill>
                <a:latin typeface="Arial Narrow" pitchFamily="34" charset="0"/>
                <a:cs typeface="Times New Roman" pitchFamily="18" charset="0"/>
              </a:rPr>
              <a:t>un établissement financier</a:t>
            </a:r>
            <a:r>
              <a:rPr lang="fr-FR" sz="2000" b="1" dirty="0" smtClean="0">
                <a:solidFill>
                  <a:schemeClr val="bg1"/>
                </a:solidFill>
                <a:latin typeface="Arial Narrow" pitchFamily="34" charset="0"/>
                <a:cs typeface="Times New Roman" pitchFamily="18" charset="0"/>
              </a:rPr>
              <a:t>,</a:t>
            </a:r>
            <a:br>
              <a:rPr lang="fr-FR" sz="2000" b="1" dirty="0" smtClean="0">
                <a:solidFill>
                  <a:schemeClr val="bg1"/>
                </a:solidFill>
                <a:latin typeface="Arial Narrow" pitchFamily="34" charset="0"/>
                <a:cs typeface="Times New Roman" pitchFamily="18" charset="0"/>
              </a:rPr>
            </a:br>
            <a:r>
              <a:rPr lang="fr-FR" sz="2000" b="1" dirty="0" smtClean="0">
                <a:solidFill>
                  <a:schemeClr val="bg1"/>
                </a:solidFill>
                <a:latin typeface="Arial Narrow" pitchFamily="34" charset="0"/>
                <a:cs typeface="Times New Roman" pitchFamily="18" charset="0"/>
              </a:rPr>
              <a:t>doté </a:t>
            </a:r>
            <a:r>
              <a:rPr lang="fr-FR" sz="2000" b="1" dirty="0">
                <a:solidFill>
                  <a:schemeClr val="bg1"/>
                </a:solidFill>
                <a:latin typeface="Arial Narrow" pitchFamily="34" charset="0"/>
                <a:cs typeface="Times New Roman" pitchFamily="18" charset="0"/>
              </a:rPr>
              <a:t>d’un statut de Société par </a:t>
            </a:r>
            <a:r>
              <a:rPr lang="fr-FR" sz="2000" b="1" dirty="0" smtClean="0">
                <a:solidFill>
                  <a:schemeClr val="bg1"/>
                </a:solidFill>
                <a:latin typeface="Arial Narrow" pitchFamily="34" charset="0"/>
                <a:cs typeface="Times New Roman" pitchFamily="18" charset="0"/>
              </a:rPr>
              <a:t>actions et </a:t>
            </a:r>
            <a:r>
              <a:rPr lang="fr-FR" sz="2000" b="1" dirty="0">
                <a:solidFill>
                  <a:schemeClr val="bg1"/>
                </a:solidFill>
                <a:latin typeface="Arial Narrow" pitchFamily="34" charset="0"/>
                <a:cs typeface="Times New Roman" pitchFamily="18" charset="0"/>
              </a:rPr>
              <a:t>d’un capital social de </a:t>
            </a:r>
            <a:r>
              <a:rPr lang="fr-FR" sz="2000" b="1" dirty="0" smtClean="0">
                <a:solidFill>
                  <a:schemeClr val="bg1"/>
                </a:solidFill>
                <a:latin typeface="Arial Narrow" pitchFamily="34" charset="0"/>
                <a:cs typeface="Times New Roman" pitchFamily="18" charset="0"/>
              </a:rPr>
              <a:t>      10 </a:t>
            </a:r>
            <a:r>
              <a:rPr lang="fr-FR" sz="2000" b="1" dirty="0">
                <a:solidFill>
                  <a:schemeClr val="bg1"/>
                </a:solidFill>
                <a:latin typeface="Arial Narrow" pitchFamily="34" charset="0"/>
                <a:cs typeface="Times New Roman" pitchFamily="18" charset="0"/>
              </a:rPr>
              <a:t>000 000 000 </a:t>
            </a:r>
            <a:r>
              <a:rPr lang="fr-FR" sz="2000" b="1" dirty="0" smtClean="0">
                <a:solidFill>
                  <a:schemeClr val="bg1"/>
                </a:solidFill>
                <a:latin typeface="Arial Narrow" pitchFamily="34" charset="0"/>
                <a:cs typeface="Times New Roman" pitchFamily="18" charset="0"/>
              </a:rPr>
              <a:t>DA .</a:t>
            </a:r>
            <a:endParaRPr lang="fr-FR" sz="2000" b="1" dirty="0">
              <a:solidFill>
                <a:schemeClr val="bg1"/>
              </a:solidFill>
              <a:latin typeface="Arial Narrow" pitchFamily="34" charset="0"/>
              <a:cs typeface="Times New Roman" pitchFamily="18" charset="0"/>
            </a:endParaRPr>
          </a:p>
        </p:txBody>
      </p:sp>
      <p:sp>
        <p:nvSpPr>
          <p:cNvPr id="1721" name="Google Shape;1721;p60"/>
          <p:cNvSpPr txBox="1">
            <a:spLocks noGrp="1"/>
          </p:cNvSpPr>
          <p:nvPr>
            <p:ph type="subTitle" idx="1"/>
          </p:nvPr>
        </p:nvSpPr>
        <p:spPr>
          <a:xfrm>
            <a:off x="5570256" y="-141226"/>
            <a:ext cx="3689108" cy="3203118"/>
          </a:xfrm>
          <a:prstGeom prst="rect">
            <a:avLst/>
          </a:prstGeom>
        </p:spPr>
        <p:txBody>
          <a:bodyPr spcFirstLastPara="1" wrap="square" lIns="91425" tIns="91425" rIns="91425" bIns="91425" anchor="ctr" anchorCtr="0">
            <a:noAutofit/>
          </a:bodyPr>
          <a:lstStyle/>
          <a:p>
            <a:pPr>
              <a:buClr>
                <a:srgbClr val="0000A8"/>
              </a:buClr>
              <a:buFont typeface="Arial" panose="020B0604020202020204" pitchFamily="34" charset="0"/>
              <a:buChar char="•"/>
            </a:pPr>
            <a:r>
              <a:rPr lang="fr-FR" dirty="0" smtClean="0">
                <a:solidFill>
                  <a:schemeClr val="tx1"/>
                </a:solidFill>
                <a:latin typeface="Poppins" panose="020B0604020202020204" charset="0"/>
                <a:cs typeface="Poppins" panose="020B0604020202020204" charset="0"/>
              </a:rPr>
              <a:t>Financements des PME</a:t>
            </a:r>
          </a:p>
          <a:p>
            <a:pPr marL="139700" indent="0">
              <a:buClr>
                <a:srgbClr val="0000A8"/>
              </a:buClr>
            </a:pPr>
            <a:endParaRPr lang="fr-FR" dirty="0">
              <a:solidFill>
                <a:schemeClr val="tx1"/>
              </a:solidFill>
              <a:latin typeface="Poppins" panose="020B0604020202020204" charset="0"/>
              <a:cs typeface="Poppins" panose="020B0604020202020204" charset="0"/>
            </a:endParaRPr>
          </a:p>
          <a:p>
            <a:pPr marL="139700" indent="0">
              <a:buClr>
                <a:srgbClr val="0000A8"/>
              </a:buClr>
            </a:pPr>
            <a:endParaRPr lang="fr-FR" dirty="0" smtClean="0">
              <a:solidFill>
                <a:schemeClr val="tx1"/>
              </a:solidFill>
              <a:latin typeface="Poppins" panose="020B0604020202020204" charset="0"/>
              <a:cs typeface="Poppins" panose="020B0604020202020204" charset="0"/>
            </a:endParaRPr>
          </a:p>
          <a:p>
            <a:pPr marL="139700" indent="0">
              <a:buClr>
                <a:srgbClr val="0000A8"/>
              </a:buClr>
            </a:pPr>
            <a:endParaRPr lang="fr-FR" dirty="0" smtClean="0">
              <a:solidFill>
                <a:schemeClr val="tx1"/>
              </a:solidFill>
              <a:latin typeface="Poppins" panose="020B0604020202020204" charset="0"/>
              <a:cs typeface="Poppins" panose="020B0604020202020204" charset="0"/>
            </a:endParaRPr>
          </a:p>
          <a:p>
            <a:pPr marL="139700" indent="0">
              <a:buClr>
                <a:srgbClr val="0000A8"/>
              </a:buClr>
            </a:pPr>
            <a:endParaRPr lang="fr-FR" dirty="0" smtClean="0">
              <a:solidFill>
                <a:schemeClr val="tx1"/>
              </a:solidFill>
              <a:latin typeface="Poppins" panose="020B0604020202020204" charset="0"/>
              <a:cs typeface="Poppins" panose="020B0604020202020204" charset="0"/>
            </a:endParaRPr>
          </a:p>
          <a:p>
            <a:pPr>
              <a:buClr>
                <a:srgbClr val="0000A8"/>
              </a:buClr>
              <a:buFont typeface="Arial" panose="020B0604020202020204" pitchFamily="34" charset="0"/>
              <a:buChar char="•"/>
            </a:pPr>
            <a:r>
              <a:rPr lang="fr-FR" dirty="0" smtClean="0">
                <a:solidFill>
                  <a:schemeClr val="tx1"/>
                </a:solidFill>
                <a:latin typeface="Poppins" panose="020B0604020202020204" charset="0"/>
                <a:cs typeface="Poppins" panose="020B0604020202020204" charset="0"/>
              </a:rPr>
              <a:t>Gestion des fonds </a:t>
            </a:r>
            <a:r>
              <a:rPr lang="fr-FR" dirty="0">
                <a:solidFill>
                  <a:schemeClr val="tx1"/>
                </a:solidFill>
                <a:latin typeface="Poppins" panose="020B0604020202020204" charset="0"/>
                <a:cs typeface="Poppins" panose="020B0604020202020204" charset="0"/>
              </a:rPr>
              <a:t>d’investissements des </a:t>
            </a:r>
            <a:r>
              <a:rPr lang="fr-FR" dirty="0" smtClean="0">
                <a:solidFill>
                  <a:schemeClr val="tx1"/>
                </a:solidFill>
                <a:latin typeface="Poppins" panose="020B0604020202020204" charset="0"/>
                <a:cs typeface="Poppins" panose="020B0604020202020204" charset="0"/>
              </a:rPr>
              <a:t>wilayas</a:t>
            </a:r>
          </a:p>
          <a:p>
            <a:pPr marL="139700" indent="0">
              <a:buClr>
                <a:srgbClr val="0000A8"/>
              </a:buClr>
            </a:pPr>
            <a:endParaRPr lang="fr-FR" dirty="0" smtClean="0">
              <a:solidFill>
                <a:schemeClr val="tx1"/>
              </a:solidFill>
              <a:latin typeface="Poppins" panose="020B0604020202020204" charset="0"/>
              <a:cs typeface="Poppins" panose="020B0604020202020204" charset="0"/>
            </a:endParaRPr>
          </a:p>
          <a:p>
            <a:pPr marL="139700" indent="0">
              <a:buClr>
                <a:srgbClr val="0000A8"/>
              </a:buClr>
            </a:pPr>
            <a:endParaRPr lang="fr-FR" dirty="0">
              <a:solidFill>
                <a:schemeClr val="tx1"/>
              </a:solidFill>
              <a:latin typeface="Poppins" panose="020B0604020202020204" charset="0"/>
              <a:cs typeface="Poppins" panose="020B0604020202020204" charset="0"/>
            </a:endParaRPr>
          </a:p>
          <a:p>
            <a:pPr marL="139700" indent="0">
              <a:buClr>
                <a:srgbClr val="0000A8"/>
              </a:buClr>
            </a:pPr>
            <a:endParaRPr lang="fr-FR" dirty="0" smtClean="0">
              <a:solidFill>
                <a:schemeClr val="tx1"/>
              </a:solidFill>
              <a:latin typeface="Poppins" panose="020B0604020202020204" charset="0"/>
              <a:cs typeface="Poppins" panose="020B0604020202020204" charset="0"/>
            </a:endParaRPr>
          </a:p>
          <a:p>
            <a:pPr>
              <a:buClr>
                <a:srgbClr val="0000A8"/>
              </a:buClr>
              <a:buFont typeface="Arial" panose="020B0604020202020204" pitchFamily="34" charset="0"/>
              <a:buChar char="•"/>
            </a:pPr>
            <a:r>
              <a:rPr lang="fr-FR" dirty="0" smtClean="0">
                <a:solidFill>
                  <a:schemeClr val="tx1"/>
                </a:solidFill>
                <a:latin typeface="Poppins" panose="020B0604020202020204" charset="0"/>
                <a:cs typeface="Poppins" panose="020B0604020202020204" charset="0"/>
              </a:rPr>
              <a:t>Ingénierie financière</a:t>
            </a:r>
            <a:endParaRPr lang="fr-FR" dirty="0">
              <a:solidFill>
                <a:schemeClr val="bg1"/>
              </a:solidFill>
              <a:latin typeface="Poppins" panose="020B0604020202020204" charset="0"/>
              <a:cs typeface="Poppins" panose="020B0604020202020204" charset="0"/>
            </a:endParaRPr>
          </a:p>
        </p:txBody>
      </p:sp>
      <p:sp>
        <p:nvSpPr>
          <p:cNvPr id="1723" name="Google Shape;1723;p60">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0">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5" name="Google Shape;1725;p60"/>
          <p:cNvGrpSpPr/>
          <p:nvPr/>
        </p:nvGrpSpPr>
        <p:grpSpPr>
          <a:xfrm>
            <a:off x="4736475" y="4873138"/>
            <a:ext cx="204457" cy="190123"/>
            <a:chOff x="4426425" y="4796938"/>
            <a:chExt cx="204457" cy="190123"/>
          </a:xfrm>
        </p:grpSpPr>
        <p:sp>
          <p:nvSpPr>
            <p:cNvPr id="1726" name="Google Shape;1726;p60"/>
            <p:cNvSpPr/>
            <p:nvPr/>
          </p:nvSpPr>
          <p:spPr>
            <a:xfrm>
              <a:off x="4426425" y="4796938"/>
              <a:ext cx="116800" cy="190123"/>
            </a:xfrm>
            <a:custGeom>
              <a:avLst/>
              <a:gdLst/>
              <a:ahLst/>
              <a:cxnLst/>
              <a:rect l="l" t="t" r="r" b="b"/>
              <a:pathLst>
                <a:path w="14257" h="23207" extrusionOk="0">
                  <a:moveTo>
                    <a:pt x="2654" y="1"/>
                  </a:moveTo>
                  <a:lnTo>
                    <a:pt x="2391" y="30"/>
                  </a:lnTo>
                  <a:lnTo>
                    <a:pt x="2158" y="59"/>
                  </a:lnTo>
                  <a:lnTo>
                    <a:pt x="1896" y="118"/>
                  </a:lnTo>
                  <a:lnTo>
                    <a:pt x="1662" y="205"/>
                  </a:lnTo>
                  <a:lnTo>
                    <a:pt x="1429" y="322"/>
                  </a:lnTo>
                  <a:lnTo>
                    <a:pt x="1196" y="438"/>
                  </a:lnTo>
                  <a:lnTo>
                    <a:pt x="992" y="613"/>
                  </a:lnTo>
                  <a:lnTo>
                    <a:pt x="788" y="788"/>
                  </a:lnTo>
                  <a:lnTo>
                    <a:pt x="613" y="992"/>
                  </a:lnTo>
                  <a:lnTo>
                    <a:pt x="438" y="1196"/>
                  </a:lnTo>
                  <a:lnTo>
                    <a:pt x="321" y="1429"/>
                  </a:lnTo>
                  <a:lnTo>
                    <a:pt x="205" y="1663"/>
                  </a:lnTo>
                  <a:lnTo>
                    <a:pt x="117" y="1896"/>
                  </a:lnTo>
                  <a:lnTo>
                    <a:pt x="59" y="2158"/>
                  </a:lnTo>
                  <a:lnTo>
                    <a:pt x="30" y="2391"/>
                  </a:lnTo>
                  <a:lnTo>
                    <a:pt x="1" y="2654"/>
                  </a:lnTo>
                  <a:lnTo>
                    <a:pt x="30" y="2916"/>
                  </a:lnTo>
                  <a:lnTo>
                    <a:pt x="59" y="3149"/>
                  </a:lnTo>
                  <a:lnTo>
                    <a:pt x="117" y="3412"/>
                  </a:lnTo>
                  <a:lnTo>
                    <a:pt x="205" y="3645"/>
                  </a:lnTo>
                  <a:lnTo>
                    <a:pt x="321" y="3878"/>
                  </a:lnTo>
                  <a:lnTo>
                    <a:pt x="438" y="4111"/>
                  </a:lnTo>
                  <a:lnTo>
                    <a:pt x="613" y="4315"/>
                  </a:lnTo>
                  <a:lnTo>
                    <a:pt x="788" y="4520"/>
                  </a:lnTo>
                  <a:lnTo>
                    <a:pt x="7872" y="11604"/>
                  </a:lnTo>
                  <a:lnTo>
                    <a:pt x="788" y="18717"/>
                  </a:lnTo>
                  <a:lnTo>
                    <a:pt x="613" y="18921"/>
                  </a:lnTo>
                  <a:lnTo>
                    <a:pt x="438" y="19125"/>
                  </a:lnTo>
                  <a:lnTo>
                    <a:pt x="321" y="19358"/>
                  </a:lnTo>
                  <a:lnTo>
                    <a:pt x="205" y="19591"/>
                  </a:lnTo>
                  <a:lnTo>
                    <a:pt x="117" y="19824"/>
                  </a:lnTo>
                  <a:lnTo>
                    <a:pt x="59" y="20087"/>
                  </a:lnTo>
                  <a:lnTo>
                    <a:pt x="30" y="20320"/>
                  </a:lnTo>
                  <a:lnTo>
                    <a:pt x="1" y="20582"/>
                  </a:lnTo>
                  <a:lnTo>
                    <a:pt x="30" y="20845"/>
                  </a:lnTo>
                  <a:lnTo>
                    <a:pt x="59" y="21078"/>
                  </a:lnTo>
                  <a:lnTo>
                    <a:pt x="117" y="21340"/>
                  </a:lnTo>
                  <a:lnTo>
                    <a:pt x="205" y="21574"/>
                  </a:lnTo>
                  <a:lnTo>
                    <a:pt x="321" y="21807"/>
                  </a:lnTo>
                  <a:lnTo>
                    <a:pt x="438" y="22040"/>
                  </a:lnTo>
                  <a:lnTo>
                    <a:pt x="613" y="22244"/>
                  </a:lnTo>
                  <a:lnTo>
                    <a:pt x="788" y="22448"/>
                  </a:lnTo>
                  <a:lnTo>
                    <a:pt x="992" y="22623"/>
                  </a:lnTo>
                  <a:lnTo>
                    <a:pt x="1196" y="22798"/>
                  </a:lnTo>
                  <a:lnTo>
                    <a:pt x="1429" y="22915"/>
                  </a:lnTo>
                  <a:lnTo>
                    <a:pt x="1662" y="23031"/>
                  </a:lnTo>
                  <a:lnTo>
                    <a:pt x="1896" y="23119"/>
                  </a:lnTo>
                  <a:lnTo>
                    <a:pt x="2158" y="23177"/>
                  </a:lnTo>
                  <a:lnTo>
                    <a:pt x="2391" y="23206"/>
                  </a:lnTo>
                  <a:lnTo>
                    <a:pt x="2916" y="23206"/>
                  </a:lnTo>
                  <a:lnTo>
                    <a:pt x="3149" y="23177"/>
                  </a:lnTo>
                  <a:lnTo>
                    <a:pt x="3412" y="23119"/>
                  </a:lnTo>
                  <a:lnTo>
                    <a:pt x="3645" y="23031"/>
                  </a:lnTo>
                  <a:lnTo>
                    <a:pt x="3878" y="22915"/>
                  </a:lnTo>
                  <a:lnTo>
                    <a:pt x="4111" y="22798"/>
                  </a:lnTo>
                  <a:lnTo>
                    <a:pt x="4315" y="22623"/>
                  </a:lnTo>
                  <a:lnTo>
                    <a:pt x="4519" y="22448"/>
                  </a:lnTo>
                  <a:lnTo>
                    <a:pt x="13469" y="13498"/>
                  </a:lnTo>
                  <a:lnTo>
                    <a:pt x="13673" y="13294"/>
                  </a:lnTo>
                  <a:lnTo>
                    <a:pt x="13819" y="13061"/>
                  </a:lnTo>
                  <a:lnTo>
                    <a:pt x="13935" y="12857"/>
                  </a:lnTo>
                  <a:lnTo>
                    <a:pt x="14052" y="12624"/>
                  </a:lnTo>
                  <a:lnTo>
                    <a:pt x="14140" y="12361"/>
                  </a:lnTo>
                  <a:lnTo>
                    <a:pt x="14198" y="12128"/>
                  </a:lnTo>
                  <a:lnTo>
                    <a:pt x="14227" y="11866"/>
                  </a:lnTo>
                  <a:lnTo>
                    <a:pt x="14256" y="11604"/>
                  </a:lnTo>
                  <a:lnTo>
                    <a:pt x="14227" y="11370"/>
                  </a:lnTo>
                  <a:lnTo>
                    <a:pt x="14198" y="11108"/>
                  </a:lnTo>
                  <a:lnTo>
                    <a:pt x="14140" y="10875"/>
                  </a:lnTo>
                  <a:lnTo>
                    <a:pt x="14052" y="10612"/>
                  </a:lnTo>
                  <a:lnTo>
                    <a:pt x="13935" y="10379"/>
                  </a:lnTo>
                  <a:lnTo>
                    <a:pt x="13819" y="10175"/>
                  </a:lnTo>
                  <a:lnTo>
                    <a:pt x="13673" y="9942"/>
                  </a:lnTo>
                  <a:lnTo>
                    <a:pt x="13469" y="9738"/>
                  </a:lnTo>
                  <a:lnTo>
                    <a:pt x="4519" y="788"/>
                  </a:lnTo>
                  <a:lnTo>
                    <a:pt x="4315" y="613"/>
                  </a:lnTo>
                  <a:lnTo>
                    <a:pt x="4111" y="438"/>
                  </a:lnTo>
                  <a:lnTo>
                    <a:pt x="3878" y="322"/>
                  </a:lnTo>
                  <a:lnTo>
                    <a:pt x="3645" y="205"/>
                  </a:lnTo>
                  <a:lnTo>
                    <a:pt x="3412" y="118"/>
                  </a:lnTo>
                  <a:lnTo>
                    <a:pt x="3149" y="59"/>
                  </a:lnTo>
                  <a:lnTo>
                    <a:pt x="2916" y="30"/>
                  </a:lnTo>
                  <a:lnTo>
                    <a:pt x="26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0"/>
            <p:cNvSpPr/>
            <p:nvPr/>
          </p:nvSpPr>
          <p:spPr>
            <a:xfrm>
              <a:off x="4514090" y="4796938"/>
              <a:ext cx="116792" cy="190123"/>
            </a:xfrm>
            <a:custGeom>
              <a:avLst/>
              <a:gdLst/>
              <a:ahLst/>
              <a:cxnLst/>
              <a:rect l="l" t="t" r="r" b="b"/>
              <a:pathLst>
                <a:path w="14256" h="23207" extrusionOk="0">
                  <a:moveTo>
                    <a:pt x="2653" y="1"/>
                  </a:moveTo>
                  <a:lnTo>
                    <a:pt x="2391" y="30"/>
                  </a:lnTo>
                  <a:lnTo>
                    <a:pt x="2129" y="59"/>
                  </a:lnTo>
                  <a:lnTo>
                    <a:pt x="1895" y="118"/>
                  </a:lnTo>
                  <a:lnTo>
                    <a:pt x="1662" y="205"/>
                  </a:lnTo>
                  <a:lnTo>
                    <a:pt x="1429" y="322"/>
                  </a:lnTo>
                  <a:lnTo>
                    <a:pt x="1196" y="438"/>
                  </a:lnTo>
                  <a:lnTo>
                    <a:pt x="963" y="613"/>
                  </a:lnTo>
                  <a:lnTo>
                    <a:pt x="788" y="788"/>
                  </a:lnTo>
                  <a:lnTo>
                    <a:pt x="584" y="992"/>
                  </a:lnTo>
                  <a:lnTo>
                    <a:pt x="438" y="1196"/>
                  </a:lnTo>
                  <a:lnTo>
                    <a:pt x="292" y="1429"/>
                  </a:lnTo>
                  <a:lnTo>
                    <a:pt x="205" y="1663"/>
                  </a:lnTo>
                  <a:lnTo>
                    <a:pt x="117" y="1896"/>
                  </a:lnTo>
                  <a:lnTo>
                    <a:pt x="59" y="2158"/>
                  </a:lnTo>
                  <a:lnTo>
                    <a:pt x="1" y="2391"/>
                  </a:lnTo>
                  <a:lnTo>
                    <a:pt x="1" y="2654"/>
                  </a:lnTo>
                  <a:lnTo>
                    <a:pt x="1" y="2916"/>
                  </a:lnTo>
                  <a:lnTo>
                    <a:pt x="59" y="3149"/>
                  </a:lnTo>
                  <a:lnTo>
                    <a:pt x="117" y="3412"/>
                  </a:lnTo>
                  <a:lnTo>
                    <a:pt x="205" y="3645"/>
                  </a:lnTo>
                  <a:lnTo>
                    <a:pt x="292" y="3878"/>
                  </a:lnTo>
                  <a:lnTo>
                    <a:pt x="438" y="4111"/>
                  </a:lnTo>
                  <a:lnTo>
                    <a:pt x="584" y="4315"/>
                  </a:lnTo>
                  <a:lnTo>
                    <a:pt x="788" y="4520"/>
                  </a:lnTo>
                  <a:lnTo>
                    <a:pt x="7872" y="11604"/>
                  </a:lnTo>
                  <a:lnTo>
                    <a:pt x="788" y="18717"/>
                  </a:lnTo>
                  <a:lnTo>
                    <a:pt x="584" y="18921"/>
                  </a:lnTo>
                  <a:lnTo>
                    <a:pt x="438" y="19125"/>
                  </a:lnTo>
                  <a:lnTo>
                    <a:pt x="292" y="19358"/>
                  </a:lnTo>
                  <a:lnTo>
                    <a:pt x="205" y="19591"/>
                  </a:lnTo>
                  <a:lnTo>
                    <a:pt x="117" y="19824"/>
                  </a:lnTo>
                  <a:lnTo>
                    <a:pt x="59" y="20087"/>
                  </a:lnTo>
                  <a:lnTo>
                    <a:pt x="1" y="20320"/>
                  </a:lnTo>
                  <a:lnTo>
                    <a:pt x="1" y="20582"/>
                  </a:lnTo>
                  <a:lnTo>
                    <a:pt x="1" y="20845"/>
                  </a:lnTo>
                  <a:lnTo>
                    <a:pt x="59" y="21078"/>
                  </a:lnTo>
                  <a:lnTo>
                    <a:pt x="117" y="21340"/>
                  </a:lnTo>
                  <a:lnTo>
                    <a:pt x="205" y="21574"/>
                  </a:lnTo>
                  <a:lnTo>
                    <a:pt x="292" y="21807"/>
                  </a:lnTo>
                  <a:lnTo>
                    <a:pt x="438" y="22040"/>
                  </a:lnTo>
                  <a:lnTo>
                    <a:pt x="584" y="22244"/>
                  </a:lnTo>
                  <a:lnTo>
                    <a:pt x="788" y="22448"/>
                  </a:lnTo>
                  <a:lnTo>
                    <a:pt x="963" y="22623"/>
                  </a:lnTo>
                  <a:lnTo>
                    <a:pt x="1196" y="22798"/>
                  </a:lnTo>
                  <a:lnTo>
                    <a:pt x="1429" y="22915"/>
                  </a:lnTo>
                  <a:lnTo>
                    <a:pt x="1662" y="23031"/>
                  </a:lnTo>
                  <a:lnTo>
                    <a:pt x="1895" y="23119"/>
                  </a:lnTo>
                  <a:lnTo>
                    <a:pt x="2129" y="23177"/>
                  </a:lnTo>
                  <a:lnTo>
                    <a:pt x="2391" y="23206"/>
                  </a:lnTo>
                  <a:lnTo>
                    <a:pt x="2887" y="23206"/>
                  </a:lnTo>
                  <a:lnTo>
                    <a:pt x="3149" y="23177"/>
                  </a:lnTo>
                  <a:lnTo>
                    <a:pt x="3382" y="23119"/>
                  </a:lnTo>
                  <a:lnTo>
                    <a:pt x="3645" y="23031"/>
                  </a:lnTo>
                  <a:lnTo>
                    <a:pt x="3878" y="22915"/>
                  </a:lnTo>
                  <a:lnTo>
                    <a:pt x="4082" y="22798"/>
                  </a:lnTo>
                  <a:lnTo>
                    <a:pt x="4315" y="22623"/>
                  </a:lnTo>
                  <a:lnTo>
                    <a:pt x="4519" y="22448"/>
                  </a:lnTo>
                  <a:lnTo>
                    <a:pt x="13469" y="13498"/>
                  </a:lnTo>
                  <a:lnTo>
                    <a:pt x="13644" y="13294"/>
                  </a:lnTo>
                  <a:lnTo>
                    <a:pt x="13819" y="13061"/>
                  </a:lnTo>
                  <a:lnTo>
                    <a:pt x="13935" y="12857"/>
                  </a:lnTo>
                  <a:lnTo>
                    <a:pt x="14052" y="12624"/>
                  </a:lnTo>
                  <a:lnTo>
                    <a:pt x="14139" y="12361"/>
                  </a:lnTo>
                  <a:lnTo>
                    <a:pt x="14198" y="12128"/>
                  </a:lnTo>
                  <a:lnTo>
                    <a:pt x="14227" y="11866"/>
                  </a:lnTo>
                  <a:lnTo>
                    <a:pt x="14256" y="11604"/>
                  </a:lnTo>
                  <a:lnTo>
                    <a:pt x="14227" y="11370"/>
                  </a:lnTo>
                  <a:lnTo>
                    <a:pt x="14198" y="11108"/>
                  </a:lnTo>
                  <a:lnTo>
                    <a:pt x="14139" y="10875"/>
                  </a:lnTo>
                  <a:lnTo>
                    <a:pt x="14052" y="10612"/>
                  </a:lnTo>
                  <a:lnTo>
                    <a:pt x="13935" y="10379"/>
                  </a:lnTo>
                  <a:lnTo>
                    <a:pt x="13819" y="10175"/>
                  </a:lnTo>
                  <a:lnTo>
                    <a:pt x="13644" y="9942"/>
                  </a:lnTo>
                  <a:lnTo>
                    <a:pt x="13469" y="9738"/>
                  </a:lnTo>
                  <a:lnTo>
                    <a:pt x="4519" y="788"/>
                  </a:lnTo>
                  <a:lnTo>
                    <a:pt x="4315" y="613"/>
                  </a:lnTo>
                  <a:lnTo>
                    <a:pt x="4082" y="438"/>
                  </a:lnTo>
                  <a:lnTo>
                    <a:pt x="3878" y="322"/>
                  </a:lnTo>
                  <a:lnTo>
                    <a:pt x="3645" y="205"/>
                  </a:lnTo>
                  <a:lnTo>
                    <a:pt x="3382" y="118"/>
                  </a:lnTo>
                  <a:lnTo>
                    <a:pt x="3149" y="59"/>
                  </a:lnTo>
                  <a:lnTo>
                    <a:pt x="2887" y="30"/>
                  </a:lnTo>
                  <a:lnTo>
                    <a:pt x="26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60"/>
          <p:cNvGrpSpPr/>
          <p:nvPr/>
        </p:nvGrpSpPr>
        <p:grpSpPr>
          <a:xfrm flipH="1">
            <a:off x="4203075" y="4873138"/>
            <a:ext cx="204457" cy="190123"/>
            <a:chOff x="4426425" y="4796938"/>
            <a:chExt cx="204457" cy="190123"/>
          </a:xfrm>
        </p:grpSpPr>
        <p:sp>
          <p:nvSpPr>
            <p:cNvPr id="1729" name="Google Shape;1729;p60"/>
            <p:cNvSpPr/>
            <p:nvPr/>
          </p:nvSpPr>
          <p:spPr>
            <a:xfrm>
              <a:off x="4426425" y="4796938"/>
              <a:ext cx="116800" cy="190123"/>
            </a:xfrm>
            <a:custGeom>
              <a:avLst/>
              <a:gdLst/>
              <a:ahLst/>
              <a:cxnLst/>
              <a:rect l="l" t="t" r="r" b="b"/>
              <a:pathLst>
                <a:path w="14257" h="23207" extrusionOk="0">
                  <a:moveTo>
                    <a:pt x="2654" y="1"/>
                  </a:moveTo>
                  <a:lnTo>
                    <a:pt x="2391" y="30"/>
                  </a:lnTo>
                  <a:lnTo>
                    <a:pt x="2158" y="59"/>
                  </a:lnTo>
                  <a:lnTo>
                    <a:pt x="1896" y="118"/>
                  </a:lnTo>
                  <a:lnTo>
                    <a:pt x="1662" y="205"/>
                  </a:lnTo>
                  <a:lnTo>
                    <a:pt x="1429" y="322"/>
                  </a:lnTo>
                  <a:lnTo>
                    <a:pt x="1196" y="438"/>
                  </a:lnTo>
                  <a:lnTo>
                    <a:pt x="992" y="613"/>
                  </a:lnTo>
                  <a:lnTo>
                    <a:pt x="788" y="788"/>
                  </a:lnTo>
                  <a:lnTo>
                    <a:pt x="613" y="992"/>
                  </a:lnTo>
                  <a:lnTo>
                    <a:pt x="438" y="1196"/>
                  </a:lnTo>
                  <a:lnTo>
                    <a:pt x="321" y="1429"/>
                  </a:lnTo>
                  <a:lnTo>
                    <a:pt x="205" y="1663"/>
                  </a:lnTo>
                  <a:lnTo>
                    <a:pt x="117" y="1896"/>
                  </a:lnTo>
                  <a:lnTo>
                    <a:pt x="59" y="2158"/>
                  </a:lnTo>
                  <a:lnTo>
                    <a:pt x="30" y="2391"/>
                  </a:lnTo>
                  <a:lnTo>
                    <a:pt x="1" y="2654"/>
                  </a:lnTo>
                  <a:lnTo>
                    <a:pt x="30" y="2916"/>
                  </a:lnTo>
                  <a:lnTo>
                    <a:pt x="59" y="3149"/>
                  </a:lnTo>
                  <a:lnTo>
                    <a:pt x="117" y="3412"/>
                  </a:lnTo>
                  <a:lnTo>
                    <a:pt x="205" y="3645"/>
                  </a:lnTo>
                  <a:lnTo>
                    <a:pt x="321" y="3878"/>
                  </a:lnTo>
                  <a:lnTo>
                    <a:pt x="438" y="4111"/>
                  </a:lnTo>
                  <a:lnTo>
                    <a:pt x="613" y="4315"/>
                  </a:lnTo>
                  <a:lnTo>
                    <a:pt x="788" y="4520"/>
                  </a:lnTo>
                  <a:lnTo>
                    <a:pt x="7872" y="11604"/>
                  </a:lnTo>
                  <a:lnTo>
                    <a:pt x="788" y="18717"/>
                  </a:lnTo>
                  <a:lnTo>
                    <a:pt x="613" y="18921"/>
                  </a:lnTo>
                  <a:lnTo>
                    <a:pt x="438" y="19125"/>
                  </a:lnTo>
                  <a:lnTo>
                    <a:pt x="321" y="19358"/>
                  </a:lnTo>
                  <a:lnTo>
                    <a:pt x="205" y="19591"/>
                  </a:lnTo>
                  <a:lnTo>
                    <a:pt x="117" y="19824"/>
                  </a:lnTo>
                  <a:lnTo>
                    <a:pt x="59" y="20087"/>
                  </a:lnTo>
                  <a:lnTo>
                    <a:pt x="30" y="20320"/>
                  </a:lnTo>
                  <a:lnTo>
                    <a:pt x="1" y="20582"/>
                  </a:lnTo>
                  <a:lnTo>
                    <a:pt x="30" y="20845"/>
                  </a:lnTo>
                  <a:lnTo>
                    <a:pt x="59" y="21078"/>
                  </a:lnTo>
                  <a:lnTo>
                    <a:pt x="117" y="21340"/>
                  </a:lnTo>
                  <a:lnTo>
                    <a:pt x="205" y="21574"/>
                  </a:lnTo>
                  <a:lnTo>
                    <a:pt x="321" y="21807"/>
                  </a:lnTo>
                  <a:lnTo>
                    <a:pt x="438" y="22040"/>
                  </a:lnTo>
                  <a:lnTo>
                    <a:pt x="613" y="22244"/>
                  </a:lnTo>
                  <a:lnTo>
                    <a:pt x="788" y="22448"/>
                  </a:lnTo>
                  <a:lnTo>
                    <a:pt x="992" y="22623"/>
                  </a:lnTo>
                  <a:lnTo>
                    <a:pt x="1196" y="22798"/>
                  </a:lnTo>
                  <a:lnTo>
                    <a:pt x="1429" y="22915"/>
                  </a:lnTo>
                  <a:lnTo>
                    <a:pt x="1662" y="23031"/>
                  </a:lnTo>
                  <a:lnTo>
                    <a:pt x="1896" y="23119"/>
                  </a:lnTo>
                  <a:lnTo>
                    <a:pt x="2158" y="23177"/>
                  </a:lnTo>
                  <a:lnTo>
                    <a:pt x="2391" y="23206"/>
                  </a:lnTo>
                  <a:lnTo>
                    <a:pt x="2916" y="23206"/>
                  </a:lnTo>
                  <a:lnTo>
                    <a:pt x="3149" y="23177"/>
                  </a:lnTo>
                  <a:lnTo>
                    <a:pt x="3412" y="23119"/>
                  </a:lnTo>
                  <a:lnTo>
                    <a:pt x="3645" y="23031"/>
                  </a:lnTo>
                  <a:lnTo>
                    <a:pt x="3878" y="22915"/>
                  </a:lnTo>
                  <a:lnTo>
                    <a:pt x="4111" y="22798"/>
                  </a:lnTo>
                  <a:lnTo>
                    <a:pt x="4315" y="22623"/>
                  </a:lnTo>
                  <a:lnTo>
                    <a:pt x="4519" y="22448"/>
                  </a:lnTo>
                  <a:lnTo>
                    <a:pt x="13469" y="13498"/>
                  </a:lnTo>
                  <a:lnTo>
                    <a:pt x="13673" y="13294"/>
                  </a:lnTo>
                  <a:lnTo>
                    <a:pt x="13819" y="13061"/>
                  </a:lnTo>
                  <a:lnTo>
                    <a:pt x="13935" y="12857"/>
                  </a:lnTo>
                  <a:lnTo>
                    <a:pt x="14052" y="12624"/>
                  </a:lnTo>
                  <a:lnTo>
                    <a:pt x="14140" y="12361"/>
                  </a:lnTo>
                  <a:lnTo>
                    <a:pt x="14198" y="12128"/>
                  </a:lnTo>
                  <a:lnTo>
                    <a:pt x="14227" y="11866"/>
                  </a:lnTo>
                  <a:lnTo>
                    <a:pt x="14256" y="11604"/>
                  </a:lnTo>
                  <a:lnTo>
                    <a:pt x="14227" y="11370"/>
                  </a:lnTo>
                  <a:lnTo>
                    <a:pt x="14198" y="11108"/>
                  </a:lnTo>
                  <a:lnTo>
                    <a:pt x="14140" y="10875"/>
                  </a:lnTo>
                  <a:lnTo>
                    <a:pt x="14052" y="10612"/>
                  </a:lnTo>
                  <a:lnTo>
                    <a:pt x="13935" y="10379"/>
                  </a:lnTo>
                  <a:lnTo>
                    <a:pt x="13819" y="10175"/>
                  </a:lnTo>
                  <a:lnTo>
                    <a:pt x="13673" y="9942"/>
                  </a:lnTo>
                  <a:lnTo>
                    <a:pt x="13469" y="9738"/>
                  </a:lnTo>
                  <a:lnTo>
                    <a:pt x="4519" y="788"/>
                  </a:lnTo>
                  <a:lnTo>
                    <a:pt x="4315" y="613"/>
                  </a:lnTo>
                  <a:lnTo>
                    <a:pt x="4111" y="438"/>
                  </a:lnTo>
                  <a:lnTo>
                    <a:pt x="3878" y="322"/>
                  </a:lnTo>
                  <a:lnTo>
                    <a:pt x="3645" y="205"/>
                  </a:lnTo>
                  <a:lnTo>
                    <a:pt x="3412" y="118"/>
                  </a:lnTo>
                  <a:lnTo>
                    <a:pt x="3149" y="59"/>
                  </a:lnTo>
                  <a:lnTo>
                    <a:pt x="2916" y="30"/>
                  </a:lnTo>
                  <a:lnTo>
                    <a:pt x="26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0"/>
            <p:cNvSpPr/>
            <p:nvPr/>
          </p:nvSpPr>
          <p:spPr>
            <a:xfrm>
              <a:off x="4514090" y="4796938"/>
              <a:ext cx="116792" cy="190123"/>
            </a:xfrm>
            <a:custGeom>
              <a:avLst/>
              <a:gdLst/>
              <a:ahLst/>
              <a:cxnLst/>
              <a:rect l="l" t="t" r="r" b="b"/>
              <a:pathLst>
                <a:path w="14256" h="23207" extrusionOk="0">
                  <a:moveTo>
                    <a:pt x="2653" y="1"/>
                  </a:moveTo>
                  <a:lnTo>
                    <a:pt x="2391" y="30"/>
                  </a:lnTo>
                  <a:lnTo>
                    <a:pt x="2129" y="59"/>
                  </a:lnTo>
                  <a:lnTo>
                    <a:pt x="1895" y="118"/>
                  </a:lnTo>
                  <a:lnTo>
                    <a:pt x="1662" y="205"/>
                  </a:lnTo>
                  <a:lnTo>
                    <a:pt x="1429" y="322"/>
                  </a:lnTo>
                  <a:lnTo>
                    <a:pt x="1196" y="438"/>
                  </a:lnTo>
                  <a:lnTo>
                    <a:pt x="963" y="613"/>
                  </a:lnTo>
                  <a:lnTo>
                    <a:pt x="788" y="788"/>
                  </a:lnTo>
                  <a:lnTo>
                    <a:pt x="584" y="992"/>
                  </a:lnTo>
                  <a:lnTo>
                    <a:pt x="438" y="1196"/>
                  </a:lnTo>
                  <a:lnTo>
                    <a:pt x="292" y="1429"/>
                  </a:lnTo>
                  <a:lnTo>
                    <a:pt x="205" y="1663"/>
                  </a:lnTo>
                  <a:lnTo>
                    <a:pt x="117" y="1896"/>
                  </a:lnTo>
                  <a:lnTo>
                    <a:pt x="59" y="2158"/>
                  </a:lnTo>
                  <a:lnTo>
                    <a:pt x="1" y="2391"/>
                  </a:lnTo>
                  <a:lnTo>
                    <a:pt x="1" y="2654"/>
                  </a:lnTo>
                  <a:lnTo>
                    <a:pt x="1" y="2916"/>
                  </a:lnTo>
                  <a:lnTo>
                    <a:pt x="59" y="3149"/>
                  </a:lnTo>
                  <a:lnTo>
                    <a:pt x="117" y="3412"/>
                  </a:lnTo>
                  <a:lnTo>
                    <a:pt x="205" y="3645"/>
                  </a:lnTo>
                  <a:lnTo>
                    <a:pt x="292" y="3878"/>
                  </a:lnTo>
                  <a:lnTo>
                    <a:pt x="438" y="4111"/>
                  </a:lnTo>
                  <a:lnTo>
                    <a:pt x="584" y="4315"/>
                  </a:lnTo>
                  <a:lnTo>
                    <a:pt x="788" y="4520"/>
                  </a:lnTo>
                  <a:lnTo>
                    <a:pt x="7872" y="11604"/>
                  </a:lnTo>
                  <a:lnTo>
                    <a:pt x="788" y="18717"/>
                  </a:lnTo>
                  <a:lnTo>
                    <a:pt x="584" y="18921"/>
                  </a:lnTo>
                  <a:lnTo>
                    <a:pt x="438" y="19125"/>
                  </a:lnTo>
                  <a:lnTo>
                    <a:pt x="292" y="19358"/>
                  </a:lnTo>
                  <a:lnTo>
                    <a:pt x="205" y="19591"/>
                  </a:lnTo>
                  <a:lnTo>
                    <a:pt x="117" y="19824"/>
                  </a:lnTo>
                  <a:lnTo>
                    <a:pt x="59" y="20087"/>
                  </a:lnTo>
                  <a:lnTo>
                    <a:pt x="1" y="20320"/>
                  </a:lnTo>
                  <a:lnTo>
                    <a:pt x="1" y="20582"/>
                  </a:lnTo>
                  <a:lnTo>
                    <a:pt x="1" y="20845"/>
                  </a:lnTo>
                  <a:lnTo>
                    <a:pt x="59" y="21078"/>
                  </a:lnTo>
                  <a:lnTo>
                    <a:pt x="117" y="21340"/>
                  </a:lnTo>
                  <a:lnTo>
                    <a:pt x="205" y="21574"/>
                  </a:lnTo>
                  <a:lnTo>
                    <a:pt x="292" y="21807"/>
                  </a:lnTo>
                  <a:lnTo>
                    <a:pt x="438" y="22040"/>
                  </a:lnTo>
                  <a:lnTo>
                    <a:pt x="584" y="22244"/>
                  </a:lnTo>
                  <a:lnTo>
                    <a:pt x="788" y="22448"/>
                  </a:lnTo>
                  <a:lnTo>
                    <a:pt x="963" y="22623"/>
                  </a:lnTo>
                  <a:lnTo>
                    <a:pt x="1196" y="22798"/>
                  </a:lnTo>
                  <a:lnTo>
                    <a:pt x="1429" y="22915"/>
                  </a:lnTo>
                  <a:lnTo>
                    <a:pt x="1662" y="23031"/>
                  </a:lnTo>
                  <a:lnTo>
                    <a:pt x="1895" y="23119"/>
                  </a:lnTo>
                  <a:lnTo>
                    <a:pt x="2129" y="23177"/>
                  </a:lnTo>
                  <a:lnTo>
                    <a:pt x="2391" y="23206"/>
                  </a:lnTo>
                  <a:lnTo>
                    <a:pt x="2887" y="23206"/>
                  </a:lnTo>
                  <a:lnTo>
                    <a:pt x="3149" y="23177"/>
                  </a:lnTo>
                  <a:lnTo>
                    <a:pt x="3382" y="23119"/>
                  </a:lnTo>
                  <a:lnTo>
                    <a:pt x="3645" y="23031"/>
                  </a:lnTo>
                  <a:lnTo>
                    <a:pt x="3878" y="22915"/>
                  </a:lnTo>
                  <a:lnTo>
                    <a:pt x="4082" y="22798"/>
                  </a:lnTo>
                  <a:lnTo>
                    <a:pt x="4315" y="22623"/>
                  </a:lnTo>
                  <a:lnTo>
                    <a:pt x="4519" y="22448"/>
                  </a:lnTo>
                  <a:lnTo>
                    <a:pt x="13469" y="13498"/>
                  </a:lnTo>
                  <a:lnTo>
                    <a:pt x="13644" y="13294"/>
                  </a:lnTo>
                  <a:lnTo>
                    <a:pt x="13819" y="13061"/>
                  </a:lnTo>
                  <a:lnTo>
                    <a:pt x="13935" y="12857"/>
                  </a:lnTo>
                  <a:lnTo>
                    <a:pt x="14052" y="12624"/>
                  </a:lnTo>
                  <a:lnTo>
                    <a:pt x="14139" y="12361"/>
                  </a:lnTo>
                  <a:lnTo>
                    <a:pt x="14198" y="12128"/>
                  </a:lnTo>
                  <a:lnTo>
                    <a:pt x="14227" y="11866"/>
                  </a:lnTo>
                  <a:lnTo>
                    <a:pt x="14256" y="11604"/>
                  </a:lnTo>
                  <a:lnTo>
                    <a:pt x="14227" y="11370"/>
                  </a:lnTo>
                  <a:lnTo>
                    <a:pt x="14198" y="11108"/>
                  </a:lnTo>
                  <a:lnTo>
                    <a:pt x="14139" y="10875"/>
                  </a:lnTo>
                  <a:lnTo>
                    <a:pt x="14052" y="10612"/>
                  </a:lnTo>
                  <a:lnTo>
                    <a:pt x="13935" y="10379"/>
                  </a:lnTo>
                  <a:lnTo>
                    <a:pt x="13819" y="10175"/>
                  </a:lnTo>
                  <a:lnTo>
                    <a:pt x="13644" y="9942"/>
                  </a:lnTo>
                  <a:lnTo>
                    <a:pt x="13469" y="9738"/>
                  </a:lnTo>
                  <a:lnTo>
                    <a:pt x="4519" y="788"/>
                  </a:lnTo>
                  <a:lnTo>
                    <a:pt x="4315" y="613"/>
                  </a:lnTo>
                  <a:lnTo>
                    <a:pt x="4082" y="438"/>
                  </a:lnTo>
                  <a:lnTo>
                    <a:pt x="3878" y="322"/>
                  </a:lnTo>
                  <a:lnTo>
                    <a:pt x="3645" y="205"/>
                  </a:lnTo>
                  <a:lnTo>
                    <a:pt x="3382" y="118"/>
                  </a:lnTo>
                  <a:lnTo>
                    <a:pt x="3149" y="59"/>
                  </a:lnTo>
                  <a:lnTo>
                    <a:pt x="2887" y="30"/>
                  </a:lnTo>
                  <a:lnTo>
                    <a:pt x="26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60"/>
          <p:cNvGrpSpPr/>
          <p:nvPr/>
        </p:nvGrpSpPr>
        <p:grpSpPr>
          <a:xfrm>
            <a:off x="7955213" y="4149016"/>
            <a:ext cx="280324" cy="248318"/>
            <a:chOff x="853000" y="238125"/>
            <a:chExt cx="5914000" cy="5238775"/>
          </a:xfrm>
        </p:grpSpPr>
        <p:sp>
          <p:nvSpPr>
            <p:cNvPr id="1732" name="Google Shape;1732;p60"/>
            <p:cNvSpPr/>
            <p:nvPr/>
          </p:nvSpPr>
          <p:spPr>
            <a:xfrm>
              <a:off x="1657075" y="1108800"/>
              <a:ext cx="4240125" cy="4368100"/>
            </a:xfrm>
            <a:custGeom>
              <a:avLst/>
              <a:gdLst/>
              <a:ahLst/>
              <a:cxnLst/>
              <a:rect l="l" t="t" r="r" b="b"/>
              <a:pathLst>
                <a:path w="169605" h="174724" extrusionOk="0">
                  <a:moveTo>
                    <a:pt x="87327" y="0"/>
                  </a:moveTo>
                  <a:lnTo>
                    <a:pt x="1" y="73147"/>
                  </a:lnTo>
                  <a:lnTo>
                    <a:pt x="1" y="169432"/>
                  </a:lnTo>
                  <a:lnTo>
                    <a:pt x="1" y="169674"/>
                  </a:lnTo>
                  <a:lnTo>
                    <a:pt x="35" y="170262"/>
                  </a:lnTo>
                  <a:lnTo>
                    <a:pt x="105" y="170677"/>
                  </a:lnTo>
                  <a:lnTo>
                    <a:pt x="208" y="171126"/>
                  </a:lnTo>
                  <a:lnTo>
                    <a:pt x="347" y="171576"/>
                  </a:lnTo>
                  <a:lnTo>
                    <a:pt x="554" y="172095"/>
                  </a:lnTo>
                  <a:lnTo>
                    <a:pt x="796" y="172579"/>
                  </a:lnTo>
                  <a:lnTo>
                    <a:pt x="1142" y="173063"/>
                  </a:lnTo>
                  <a:lnTo>
                    <a:pt x="1315" y="173270"/>
                  </a:lnTo>
                  <a:lnTo>
                    <a:pt x="1523" y="173513"/>
                  </a:lnTo>
                  <a:lnTo>
                    <a:pt x="1765" y="173720"/>
                  </a:lnTo>
                  <a:lnTo>
                    <a:pt x="2007" y="173893"/>
                  </a:lnTo>
                  <a:lnTo>
                    <a:pt x="2283" y="174100"/>
                  </a:lnTo>
                  <a:lnTo>
                    <a:pt x="2595" y="174239"/>
                  </a:lnTo>
                  <a:lnTo>
                    <a:pt x="2906" y="174377"/>
                  </a:lnTo>
                  <a:lnTo>
                    <a:pt x="3252" y="174515"/>
                  </a:lnTo>
                  <a:lnTo>
                    <a:pt x="3632" y="174585"/>
                  </a:lnTo>
                  <a:lnTo>
                    <a:pt x="4047" y="174688"/>
                  </a:lnTo>
                  <a:lnTo>
                    <a:pt x="4497" y="174723"/>
                  </a:lnTo>
                  <a:lnTo>
                    <a:pt x="4946" y="174723"/>
                  </a:lnTo>
                  <a:lnTo>
                    <a:pt x="64571" y="174654"/>
                  </a:lnTo>
                  <a:lnTo>
                    <a:pt x="65850" y="174654"/>
                  </a:lnTo>
                  <a:lnTo>
                    <a:pt x="65850" y="120183"/>
                  </a:lnTo>
                  <a:lnTo>
                    <a:pt x="104966" y="120183"/>
                  </a:lnTo>
                  <a:lnTo>
                    <a:pt x="104966" y="174515"/>
                  </a:lnTo>
                  <a:lnTo>
                    <a:pt x="163898" y="174515"/>
                  </a:lnTo>
                  <a:lnTo>
                    <a:pt x="164452" y="174446"/>
                  </a:lnTo>
                  <a:lnTo>
                    <a:pt x="165005" y="174377"/>
                  </a:lnTo>
                  <a:lnTo>
                    <a:pt x="165489" y="174239"/>
                  </a:lnTo>
                  <a:lnTo>
                    <a:pt x="165939" y="174100"/>
                  </a:lnTo>
                  <a:lnTo>
                    <a:pt x="166354" y="173928"/>
                  </a:lnTo>
                  <a:lnTo>
                    <a:pt x="166734" y="173720"/>
                  </a:lnTo>
                  <a:lnTo>
                    <a:pt x="167080" y="173478"/>
                  </a:lnTo>
                  <a:lnTo>
                    <a:pt x="167391" y="173270"/>
                  </a:lnTo>
                  <a:lnTo>
                    <a:pt x="167703" y="172994"/>
                  </a:lnTo>
                  <a:lnTo>
                    <a:pt x="167945" y="172717"/>
                  </a:lnTo>
                  <a:lnTo>
                    <a:pt x="168187" y="172440"/>
                  </a:lnTo>
                  <a:lnTo>
                    <a:pt x="168429" y="172129"/>
                  </a:lnTo>
                  <a:lnTo>
                    <a:pt x="168602" y="171852"/>
                  </a:lnTo>
                  <a:lnTo>
                    <a:pt x="168913" y="171230"/>
                  </a:lnTo>
                  <a:lnTo>
                    <a:pt x="169155" y="170607"/>
                  </a:lnTo>
                  <a:lnTo>
                    <a:pt x="169363" y="170019"/>
                  </a:lnTo>
                  <a:lnTo>
                    <a:pt x="169466" y="169466"/>
                  </a:lnTo>
                  <a:lnTo>
                    <a:pt x="169536" y="168982"/>
                  </a:lnTo>
                  <a:lnTo>
                    <a:pt x="169570" y="168532"/>
                  </a:lnTo>
                  <a:lnTo>
                    <a:pt x="169605" y="168221"/>
                  </a:lnTo>
                  <a:lnTo>
                    <a:pt x="169605" y="167944"/>
                  </a:lnTo>
                  <a:lnTo>
                    <a:pt x="169605" y="73147"/>
                  </a:lnTo>
                  <a:lnTo>
                    <a:pt x="873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0"/>
            <p:cNvSpPr/>
            <p:nvPr/>
          </p:nvSpPr>
          <p:spPr>
            <a:xfrm>
              <a:off x="853000" y="238125"/>
              <a:ext cx="5914000" cy="2798800"/>
            </a:xfrm>
            <a:custGeom>
              <a:avLst/>
              <a:gdLst/>
              <a:ahLst/>
              <a:cxnLst/>
              <a:rect l="l" t="t" r="r" b="b"/>
              <a:pathLst>
                <a:path w="236560" h="111952" extrusionOk="0">
                  <a:moveTo>
                    <a:pt x="120217" y="0"/>
                  </a:moveTo>
                  <a:lnTo>
                    <a:pt x="0" y="105864"/>
                  </a:lnTo>
                  <a:lnTo>
                    <a:pt x="104" y="106003"/>
                  </a:lnTo>
                  <a:lnTo>
                    <a:pt x="346" y="106418"/>
                  </a:lnTo>
                  <a:lnTo>
                    <a:pt x="795" y="107040"/>
                  </a:lnTo>
                  <a:lnTo>
                    <a:pt x="1418" y="107801"/>
                  </a:lnTo>
                  <a:lnTo>
                    <a:pt x="1798" y="108216"/>
                  </a:lnTo>
                  <a:lnTo>
                    <a:pt x="2213" y="108631"/>
                  </a:lnTo>
                  <a:lnTo>
                    <a:pt x="2698" y="109046"/>
                  </a:lnTo>
                  <a:lnTo>
                    <a:pt x="3216" y="109461"/>
                  </a:lnTo>
                  <a:lnTo>
                    <a:pt x="3770" y="109876"/>
                  </a:lnTo>
                  <a:lnTo>
                    <a:pt x="4358" y="110291"/>
                  </a:lnTo>
                  <a:lnTo>
                    <a:pt x="5015" y="110672"/>
                  </a:lnTo>
                  <a:lnTo>
                    <a:pt x="5741" y="110983"/>
                  </a:lnTo>
                  <a:lnTo>
                    <a:pt x="6467" y="111294"/>
                  </a:lnTo>
                  <a:lnTo>
                    <a:pt x="7263" y="111536"/>
                  </a:lnTo>
                  <a:lnTo>
                    <a:pt x="8127" y="111744"/>
                  </a:lnTo>
                  <a:lnTo>
                    <a:pt x="9027" y="111882"/>
                  </a:lnTo>
                  <a:lnTo>
                    <a:pt x="9960" y="111951"/>
                  </a:lnTo>
                  <a:lnTo>
                    <a:pt x="10963" y="111917"/>
                  </a:lnTo>
                  <a:lnTo>
                    <a:pt x="11482" y="111882"/>
                  </a:lnTo>
                  <a:lnTo>
                    <a:pt x="12001" y="111848"/>
                  </a:lnTo>
                  <a:lnTo>
                    <a:pt x="12520" y="111744"/>
                  </a:lnTo>
                  <a:lnTo>
                    <a:pt x="13073" y="111640"/>
                  </a:lnTo>
                  <a:lnTo>
                    <a:pt x="13661" y="111502"/>
                  </a:lnTo>
                  <a:lnTo>
                    <a:pt x="14214" y="111363"/>
                  </a:lnTo>
                  <a:lnTo>
                    <a:pt x="14802" y="111156"/>
                  </a:lnTo>
                  <a:lnTo>
                    <a:pt x="15425" y="110948"/>
                  </a:lnTo>
                  <a:lnTo>
                    <a:pt x="16013" y="110706"/>
                  </a:lnTo>
                  <a:lnTo>
                    <a:pt x="16635" y="110430"/>
                  </a:lnTo>
                  <a:lnTo>
                    <a:pt x="17292" y="110118"/>
                  </a:lnTo>
                  <a:lnTo>
                    <a:pt x="17950" y="109807"/>
                  </a:lnTo>
                  <a:lnTo>
                    <a:pt x="18607" y="109427"/>
                  </a:lnTo>
                  <a:lnTo>
                    <a:pt x="19264" y="109012"/>
                  </a:lnTo>
                  <a:lnTo>
                    <a:pt x="19955" y="108597"/>
                  </a:lnTo>
                  <a:lnTo>
                    <a:pt x="20682" y="108112"/>
                  </a:lnTo>
                  <a:lnTo>
                    <a:pt x="21373" y="107628"/>
                  </a:lnTo>
                  <a:lnTo>
                    <a:pt x="22100" y="107075"/>
                  </a:lnTo>
                  <a:lnTo>
                    <a:pt x="22861" y="106487"/>
                  </a:lnTo>
                  <a:lnTo>
                    <a:pt x="23587" y="105864"/>
                  </a:lnTo>
                  <a:lnTo>
                    <a:pt x="120217" y="24140"/>
                  </a:lnTo>
                  <a:lnTo>
                    <a:pt x="210829" y="105346"/>
                  </a:lnTo>
                  <a:lnTo>
                    <a:pt x="211694" y="105968"/>
                  </a:lnTo>
                  <a:lnTo>
                    <a:pt x="212558" y="106556"/>
                  </a:lnTo>
                  <a:lnTo>
                    <a:pt x="213388" y="107075"/>
                  </a:lnTo>
                  <a:lnTo>
                    <a:pt x="214184" y="107594"/>
                  </a:lnTo>
                  <a:lnTo>
                    <a:pt x="215014" y="108043"/>
                  </a:lnTo>
                  <a:lnTo>
                    <a:pt x="215775" y="108458"/>
                  </a:lnTo>
                  <a:lnTo>
                    <a:pt x="216570" y="108873"/>
                  </a:lnTo>
                  <a:lnTo>
                    <a:pt x="217296" y="109219"/>
                  </a:lnTo>
                  <a:lnTo>
                    <a:pt x="218057" y="109565"/>
                  </a:lnTo>
                  <a:lnTo>
                    <a:pt x="218749" y="109876"/>
                  </a:lnTo>
                  <a:lnTo>
                    <a:pt x="219475" y="110118"/>
                  </a:lnTo>
                  <a:lnTo>
                    <a:pt x="220167" y="110360"/>
                  </a:lnTo>
                  <a:lnTo>
                    <a:pt x="220824" y="110568"/>
                  </a:lnTo>
                  <a:lnTo>
                    <a:pt x="221481" y="110775"/>
                  </a:lnTo>
                  <a:lnTo>
                    <a:pt x="222104" y="110914"/>
                  </a:lnTo>
                  <a:lnTo>
                    <a:pt x="222761" y="111052"/>
                  </a:lnTo>
                  <a:lnTo>
                    <a:pt x="223349" y="111156"/>
                  </a:lnTo>
                  <a:lnTo>
                    <a:pt x="223937" y="111225"/>
                  </a:lnTo>
                  <a:lnTo>
                    <a:pt x="224524" y="111294"/>
                  </a:lnTo>
                  <a:lnTo>
                    <a:pt x="225078" y="111329"/>
                  </a:lnTo>
                  <a:lnTo>
                    <a:pt x="226185" y="111363"/>
                  </a:lnTo>
                  <a:lnTo>
                    <a:pt x="227188" y="111294"/>
                  </a:lnTo>
                  <a:lnTo>
                    <a:pt x="228156" y="111156"/>
                  </a:lnTo>
                  <a:lnTo>
                    <a:pt x="229055" y="110948"/>
                  </a:lnTo>
                  <a:lnTo>
                    <a:pt x="229920" y="110706"/>
                  </a:lnTo>
                  <a:lnTo>
                    <a:pt x="230715" y="110430"/>
                  </a:lnTo>
                  <a:lnTo>
                    <a:pt x="231441" y="110084"/>
                  </a:lnTo>
                  <a:lnTo>
                    <a:pt x="232133" y="109703"/>
                  </a:lnTo>
                  <a:lnTo>
                    <a:pt x="232756" y="109323"/>
                  </a:lnTo>
                  <a:lnTo>
                    <a:pt x="233344" y="108908"/>
                  </a:lnTo>
                  <a:lnTo>
                    <a:pt x="233862" y="108493"/>
                  </a:lnTo>
                  <a:lnTo>
                    <a:pt x="234347" y="108078"/>
                  </a:lnTo>
                  <a:lnTo>
                    <a:pt x="234796" y="107663"/>
                  </a:lnTo>
                  <a:lnTo>
                    <a:pt x="235177" y="107248"/>
                  </a:lnTo>
                  <a:lnTo>
                    <a:pt x="235765" y="106522"/>
                  </a:lnTo>
                  <a:lnTo>
                    <a:pt x="236214" y="105899"/>
                  </a:lnTo>
                  <a:lnTo>
                    <a:pt x="236456" y="105519"/>
                  </a:lnTo>
                  <a:lnTo>
                    <a:pt x="236560" y="105346"/>
                  </a:lnTo>
                  <a:lnTo>
                    <a:pt x="1202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60"/>
          <p:cNvGrpSpPr/>
          <p:nvPr/>
        </p:nvGrpSpPr>
        <p:grpSpPr>
          <a:xfrm>
            <a:off x="7767879" y="3846968"/>
            <a:ext cx="1310807" cy="1295966"/>
            <a:chOff x="5379126" y="458806"/>
            <a:chExt cx="3125970" cy="2584885"/>
          </a:xfrm>
        </p:grpSpPr>
        <p:sp>
          <p:nvSpPr>
            <p:cNvPr id="1735" name="Google Shape;1735;p60"/>
            <p:cNvSpPr/>
            <p:nvPr/>
          </p:nvSpPr>
          <p:spPr>
            <a:xfrm>
              <a:off x="5379126" y="2861196"/>
              <a:ext cx="3125970" cy="18249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0"/>
            <p:cNvSpPr/>
            <p:nvPr/>
          </p:nvSpPr>
          <p:spPr>
            <a:xfrm>
              <a:off x="5624150" y="2777375"/>
              <a:ext cx="845395" cy="148976"/>
            </a:xfrm>
            <a:custGeom>
              <a:avLst/>
              <a:gdLst/>
              <a:ahLst/>
              <a:cxnLst/>
              <a:rect l="l" t="t" r="r" b="b"/>
              <a:pathLst>
                <a:path w="40964" h="7706" extrusionOk="0">
                  <a:moveTo>
                    <a:pt x="1" y="0"/>
                  </a:moveTo>
                  <a:lnTo>
                    <a:pt x="1" y="7706"/>
                  </a:lnTo>
                  <a:lnTo>
                    <a:pt x="40963" y="7706"/>
                  </a:lnTo>
                  <a:lnTo>
                    <a:pt x="409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0"/>
            <p:cNvSpPr/>
            <p:nvPr/>
          </p:nvSpPr>
          <p:spPr>
            <a:xfrm>
              <a:off x="5677658" y="2777381"/>
              <a:ext cx="791834" cy="16778"/>
            </a:xfrm>
            <a:custGeom>
              <a:avLst/>
              <a:gdLst/>
              <a:ahLst/>
              <a:cxnLst/>
              <a:rect l="l" t="t" r="r" b="b"/>
              <a:pathLst>
                <a:path w="40964" h="868" extrusionOk="0">
                  <a:moveTo>
                    <a:pt x="1" y="0"/>
                  </a:moveTo>
                  <a:lnTo>
                    <a:pt x="1" y="868"/>
                  </a:lnTo>
                  <a:lnTo>
                    <a:pt x="40963" y="868"/>
                  </a:lnTo>
                  <a:lnTo>
                    <a:pt x="409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0"/>
            <p:cNvSpPr/>
            <p:nvPr/>
          </p:nvSpPr>
          <p:spPr>
            <a:xfrm>
              <a:off x="5807266" y="2777381"/>
              <a:ext cx="31624" cy="148957"/>
            </a:xfrm>
            <a:custGeom>
              <a:avLst/>
              <a:gdLst/>
              <a:ahLst/>
              <a:cxnLst/>
              <a:rect l="l" t="t" r="r" b="b"/>
              <a:pathLst>
                <a:path w="1636" h="7706" extrusionOk="0">
                  <a:moveTo>
                    <a:pt x="1" y="0"/>
                  </a:moveTo>
                  <a:lnTo>
                    <a:pt x="1"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0"/>
            <p:cNvSpPr/>
            <p:nvPr/>
          </p:nvSpPr>
          <p:spPr>
            <a:xfrm>
              <a:off x="5878845" y="2777381"/>
              <a:ext cx="31605" cy="148957"/>
            </a:xfrm>
            <a:custGeom>
              <a:avLst/>
              <a:gdLst/>
              <a:ahLst/>
              <a:cxnLst/>
              <a:rect l="l" t="t" r="r" b="b"/>
              <a:pathLst>
                <a:path w="1635" h="7706" extrusionOk="0">
                  <a:moveTo>
                    <a:pt x="0" y="0"/>
                  </a:moveTo>
                  <a:lnTo>
                    <a:pt x="0"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0"/>
            <p:cNvSpPr/>
            <p:nvPr/>
          </p:nvSpPr>
          <p:spPr>
            <a:xfrm>
              <a:off x="5950404" y="2777381"/>
              <a:ext cx="31624" cy="148957"/>
            </a:xfrm>
            <a:custGeom>
              <a:avLst/>
              <a:gdLst/>
              <a:ahLst/>
              <a:cxnLst/>
              <a:rect l="l" t="t" r="r" b="b"/>
              <a:pathLst>
                <a:path w="1636" h="7706" extrusionOk="0">
                  <a:moveTo>
                    <a:pt x="1" y="0"/>
                  </a:moveTo>
                  <a:lnTo>
                    <a:pt x="1"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0"/>
            <p:cNvSpPr/>
            <p:nvPr/>
          </p:nvSpPr>
          <p:spPr>
            <a:xfrm>
              <a:off x="6021983" y="2777381"/>
              <a:ext cx="31605" cy="148957"/>
            </a:xfrm>
            <a:custGeom>
              <a:avLst/>
              <a:gdLst/>
              <a:ahLst/>
              <a:cxnLst/>
              <a:rect l="l" t="t" r="r" b="b"/>
              <a:pathLst>
                <a:path w="1635" h="7706" extrusionOk="0">
                  <a:moveTo>
                    <a:pt x="0" y="0"/>
                  </a:moveTo>
                  <a:lnTo>
                    <a:pt x="0"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0"/>
            <p:cNvSpPr/>
            <p:nvPr/>
          </p:nvSpPr>
          <p:spPr>
            <a:xfrm>
              <a:off x="6093562" y="2777381"/>
              <a:ext cx="31605" cy="148957"/>
            </a:xfrm>
            <a:custGeom>
              <a:avLst/>
              <a:gdLst/>
              <a:ahLst/>
              <a:cxnLst/>
              <a:rect l="l" t="t" r="r" b="b"/>
              <a:pathLst>
                <a:path w="1635" h="7706" extrusionOk="0">
                  <a:moveTo>
                    <a:pt x="0" y="0"/>
                  </a:moveTo>
                  <a:lnTo>
                    <a:pt x="0"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0"/>
            <p:cNvSpPr/>
            <p:nvPr/>
          </p:nvSpPr>
          <p:spPr>
            <a:xfrm>
              <a:off x="6165122" y="2777381"/>
              <a:ext cx="31624" cy="148957"/>
            </a:xfrm>
            <a:custGeom>
              <a:avLst/>
              <a:gdLst/>
              <a:ahLst/>
              <a:cxnLst/>
              <a:rect l="l" t="t" r="r" b="b"/>
              <a:pathLst>
                <a:path w="1636" h="7706" extrusionOk="0">
                  <a:moveTo>
                    <a:pt x="1" y="0"/>
                  </a:moveTo>
                  <a:lnTo>
                    <a:pt x="1"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0"/>
            <p:cNvSpPr/>
            <p:nvPr/>
          </p:nvSpPr>
          <p:spPr>
            <a:xfrm>
              <a:off x="6237339" y="2777381"/>
              <a:ext cx="30967" cy="148957"/>
            </a:xfrm>
            <a:custGeom>
              <a:avLst/>
              <a:gdLst/>
              <a:ahLst/>
              <a:cxnLst/>
              <a:rect l="l" t="t" r="r" b="b"/>
              <a:pathLst>
                <a:path w="1602" h="7706" extrusionOk="0">
                  <a:moveTo>
                    <a:pt x="1" y="0"/>
                  </a:moveTo>
                  <a:lnTo>
                    <a:pt x="1"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0"/>
            <p:cNvSpPr/>
            <p:nvPr/>
          </p:nvSpPr>
          <p:spPr>
            <a:xfrm>
              <a:off x="6308918" y="2777381"/>
              <a:ext cx="30967" cy="148957"/>
            </a:xfrm>
            <a:custGeom>
              <a:avLst/>
              <a:gdLst/>
              <a:ahLst/>
              <a:cxnLst/>
              <a:rect l="l" t="t" r="r" b="b"/>
              <a:pathLst>
                <a:path w="1602" h="7706" extrusionOk="0">
                  <a:moveTo>
                    <a:pt x="0" y="0"/>
                  </a:moveTo>
                  <a:lnTo>
                    <a:pt x="0"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0"/>
            <p:cNvSpPr/>
            <p:nvPr/>
          </p:nvSpPr>
          <p:spPr>
            <a:xfrm>
              <a:off x="6380497" y="2777381"/>
              <a:ext cx="30967" cy="148957"/>
            </a:xfrm>
            <a:custGeom>
              <a:avLst/>
              <a:gdLst/>
              <a:ahLst/>
              <a:cxnLst/>
              <a:rect l="l" t="t" r="r" b="b"/>
              <a:pathLst>
                <a:path w="1602" h="7706" extrusionOk="0">
                  <a:moveTo>
                    <a:pt x="0" y="0"/>
                  </a:moveTo>
                  <a:lnTo>
                    <a:pt x="0" y="7706"/>
                  </a:lnTo>
                  <a:lnTo>
                    <a:pt x="1601" y="7706"/>
                  </a:lnTo>
                  <a:lnTo>
                    <a:pt x="1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0"/>
            <p:cNvSpPr/>
            <p:nvPr/>
          </p:nvSpPr>
          <p:spPr>
            <a:xfrm>
              <a:off x="5646073" y="2628424"/>
              <a:ext cx="791177" cy="148976"/>
            </a:xfrm>
            <a:custGeom>
              <a:avLst/>
              <a:gdLst/>
              <a:ahLst/>
              <a:cxnLst/>
              <a:rect l="l" t="t" r="r" b="b"/>
              <a:pathLst>
                <a:path w="40930" h="7707" extrusionOk="0">
                  <a:moveTo>
                    <a:pt x="0" y="1"/>
                  </a:moveTo>
                  <a:lnTo>
                    <a:pt x="0" y="7706"/>
                  </a:lnTo>
                  <a:lnTo>
                    <a:pt x="40929" y="7706"/>
                  </a:lnTo>
                  <a:lnTo>
                    <a:pt x="409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0"/>
            <p:cNvSpPr/>
            <p:nvPr/>
          </p:nvSpPr>
          <p:spPr>
            <a:xfrm>
              <a:off x="5646073" y="2628424"/>
              <a:ext cx="791177" cy="16798"/>
            </a:xfrm>
            <a:custGeom>
              <a:avLst/>
              <a:gdLst/>
              <a:ahLst/>
              <a:cxnLst/>
              <a:rect l="l" t="t" r="r" b="b"/>
              <a:pathLst>
                <a:path w="40930" h="869" extrusionOk="0">
                  <a:moveTo>
                    <a:pt x="0" y="1"/>
                  </a:moveTo>
                  <a:lnTo>
                    <a:pt x="0" y="868"/>
                  </a:lnTo>
                  <a:lnTo>
                    <a:pt x="40929" y="868"/>
                  </a:lnTo>
                  <a:lnTo>
                    <a:pt x="409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0"/>
            <p:cNvSpPr/>
            <p:nvPr/>
          </p:nvSpPr>
          <p:spPr>
            <a:xfrm>
              <a:off x="5775023" y="2628424"/>
              <a:ext cx="31624" cy="148976"/>
            </a:xfrm>
            <a:custGeom>
              <a:avLst/>
              <a:gdLst/>
              <a:ahLst/>
              <a:cxnLst/>
              <a:rect l="l" t="t" r="r" b="b"/>
              <a:pathLst>
                <a:path w="1636" h="7707" extrusionOk="0">
                  <a:moveTo>
                    <a:pt x="1" y="1"/>
                  </a:moveTo>
                  <a:lnTo>
                    <a:pt x="1" y="7706"/>
                  </a:lnTo>
                  <a:lnTo>
                    <a:pt x="1635" y="7706"/>
                  </a:lnTo>
                  <a:lnTo>
                    <a:pt x="16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0"/>
            <p:cNvSpPr/>
            <p:nvPr/>
          </p:nvSpPr>
          <p:spPr>
            <a:xfrm>
              <a:off x="5846602" y="2628424"/>
              <a:ext cx="31605" cy="148976"/>
            </a:xfrm>
            <a:custGeom>
              <a:avLst/>
              <a:gdLst/>
              <a:ahLst/>
              <a:cxnLst/>
              <a:rect l="l" t="t" r="r" b="b"/>
              <a:pathLst>
                <a:path w="1635" h="7707" extrusionOk="0">
                  <a:moveTo>
                    <a:pt x="0" y="1"/>
                  </a:moveTo>
                  <a:lnTo>
                    <a:pt x="0" y="7706"/>
                  </a:lnTo>
                  <a:lnTo>
                    <a:pt x="1635" y="7706"/>
                  </a:lnTo>
                  <a:lnTo>
                    <a:pt x="16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0"/>
            <p:cNvSpPr/>
            <p:nvPr/>
          </p:nvSpPr>
          <p:spPr>
            <a:xfrm>
              <a:off x="5918162" y="2628424"/>
              <a:ext cx="31624" cy="148976"/>
            </a:xfrm>
            <a:custGeom>
              <a:avLst/>
              <a:gdLst/>
              <a:ahLst/>
              <a:cxnLst/>
              <a:rect l="l" t="t" r="r" b="b"/>
              <a:pathLst>
                <a:path w="1636" h="7707" extrusionOk="0">
                  <a:moveTo>
                    <a:pt x="1" y="1"/>
                  </a:moveTo>
                  <a:lnTo>
                    <a:pt x="1" y="7706"/>
                  </a:lnTo>
                  <a:lnTo>
                    <a:pt x="1635" y="7706"/>
                  </a:lnTo>
                  <a:lnTo>
                    <a:pt x="16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0"/>
            <p:cNvSpPr/>
            <p:nvPr/>
          </p:nvSpPr>
          <p:spPr>
            <a:xfrm>
              <a:off x="5990379" y="2628424"/>
              <a:ext cx="30986" cy="148976"/>
            </a:xfrm>
            <a:custGeom>
              <a:avLst/>
              <a:gdLst/>
              <a:ahLst/>
              <a:cxnLst/>
              <a:rect l="l" t="t" r="r" b="b"/>
              <a:pathLst>
                <a:path w="1603"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0"/>
            <p:cNvSpPr/>
            <p:nvPr/>
          </p:nvSpPr>
          <p:spPr>
            <a:xfrm>
              <a:off x="6061320" y="2628424"/>
              <a:ext cx="31605" cy="148976"/>
            </a:xfrm>
            <a:custGeom>
              <a:avLst/>
              <a:gdLst/>
              <a:ahLst/>
              <a:cxnLst/>
              <a:rect l="l" t="t" r="r" b="b"/>
              <a:pathLst>
                <a:path w="1635" h="7707" extrusionOk="0">
                  <a:moveTo>
                    <a:pt x="0" y="1"/>
                  </a:moveTo>
                  <a:lnTo>
                    <a:pt x="0" y="7706"/>
                  </a:lnTo>
                  <a:lnTo>
                    <a:pt x="1635" y="7706"/>
                  </a:lnTo>
                  <a:lnTo>
                    <a:pt x="16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0"/>
            <p:cNvSpPr/>
            <p:nvPr/>
          </p:nvSpPr>
          <p:spPr>
            <a:xfrm>
              <a:off x="6132880" y="2628424"/>
              <a:ext cx="31624" cy="148976"/>
            </a:xfrm>
            <a:custGeom>
              <a:avLst/>
              <a:gdLst/>
              <a:ahLst/>
              <a:cxnLst/>
              <a:rect l="l" t="t" r="r" b="b"/>
              <a:pathLst>
                <a:path w="1636" h="7707" extrusionOk="0">
                  <a:moveTo>
                    <a:pt x="1" y="1"/>
                  </a:moveTo>
                  <a:lnTo>
                    <a:pt x="1" y="7706"/>
                  </a:lnTo>
                  <a:lnTo>
                    <a:pt x="1635" y="7706"/>
                  </a:lnTo>
                  <a:lnTo>
                    <a:pt x="16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0"/>
            <p:cNvSpPr/>
            <p:nvPr/>
          </p:nvSpPr>
          <p:spPr>
            <a:xfrm>
              <a:off x="6205097" y="2628424"/>
              <a:ext cx="30986" cy="148976"/>
            </a:xfrm>
            <a:custGeom>
              <a:avLst/>
              <a:gdLst/>
              <a:ahLst/>
              <a:cxnLst/>
              <a:rect l="l" t="t" r="r" b="b"/>
              <a:pathLst>
                <a:path w="1603"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0"/>
            <p:cNvSpPr/>
            <p:nvPr/>
          </p:nvSpPr>
          <p:spPr>
            <a:xfrm>
              <a:off x="6276676" y="2628424"/>
              <a:ext cx="30967" cy="148976"/>
            </a:xfrm>
            <a:custGeom>
              <a:avLst/>
              <a:gdLst/>
              <a:ahLst/>
              <a:cxnLst/>
              <a:rect l="l" t="t" r="r" b="b"/>
              <a:pathLst>
                <a:path w="1602"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0"/>
            <p:cNvSpPr/>
            <p:nvPr/>
          </p:nvSpPr>
          <p:spPr>
            <a:xfrm>
              <a:off x="6348255" y="2628424"/>
              <a:ext cx="30967" cy="148976"/>
            </a:xfrm>
            <a:custGeom>
              <a:avLst/>
              <a:gdLst/>
              <a:ahLst/>
              <a:cxnLst/>
              <a:rect l="l" t="t" r="r" b="b"/>
              <a:pathLst>
                <a:path w="1602" h="7707" extrusionOk="0">
                  <a:moveTo>
                    <a:pt x="0" y="1"/>
                  </a:moveTo>
                  <a:lnTo>
                    <a:pt x="0" y="7706"/>
                  </a:lnTo>
                  <a:lnTo>
                    <a:pt x="1601" y="7706"/>
                  </a:lnTo>
                  <a:lnTo>
                    <a:pt x="1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0"/>
            <p:cNvSpPr/>
            <p:nvPr/>
          </p:nvSpPr>
          <p:spPr>
            <a:xfrm>
              <a:off x="5622858" y="2479487"/>
              <a:ext cx="791815" cy="148957"/>
            </a:xfrm>
            <a:custGeom>
              <a:avLst/>
              <a:gdLst/>
              <a:ahLst/>
              <a:cxnLst/>
              <a:rect l="l" t="t" r="r" b="b"/>
              <a:pathLst>
                <a:path w="40963" h="7706" extrusionOk="0">
                  <a:moveTo>
                    <a:pt x="0" y="0"/>
                  </a:moveTo>
                  <a:lnTo>
                    <a:pt x="0" y="7706"/>
                  </a:lnTo>
                  <a:lnTo>
                    <a:pt x="40963" y="7706"/>
                  </a:lnTo>
                  <a:lnTo>
                    <a:pt x="409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0"/>
            <p:cNvSpPr/>
            <p:nvPr/>
          </p:nvSpPr>
          <p:spPr>
            <a:xfrm>
              <a:off x="5622858" y="2479487"/>
              <a:ext cx="791815" cy="16778"/>
            </a:xfrm>
            <a:custGeom>
              <a:avLst/>
              <a:gdLst/>
              <a:ahLst/>
              <a:cxnLst/>
              <a:rect l="l" t="t" r="r" b="b"/>
              <a:pathLst>
                <a:path w="40963" h="868" extrusionOk="0">
                  <a:moveTo>
                    <a:pt x="0" y="0"/>
                  </a:moveTo>
                  <a:lnTo>
                    <a:pt x="0" y="868"/>
                  </a:lnTo>
                  <a:lnTo>
                    <a:pt x="40963" y="868"/>
                  </a:lnTo>
                  <a:lnTo>
                    <a:pt x="409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0"/>
            <p:cNvSpPr/>
            <p:nvPr/>
          </p:nvSpPr>
          <p:spPr>
            <a:xfrm>
              <a:off x="5824025" y="2479487"/>
              <a:ext cx="31624" cy="148957"/>
            </a:xfrm>
            <a:custGeom>
              <a:avLst/>
              <a:gdLst/>
              <a:ahLst/>
              <a:cxnLst/>
              <a:rect l="l" t="t" r="r" b="b"/>
              <a:pathLst>
                <a:path w="1636" h="7706" extrusionOk="0">
                  <a:moveTo>
                    <a:pt x="1" y="0"/>
                  </a:moveTo>
                  <a:lnTo>
                    <a:pt x="1"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0"/>
            <p:cNvSpPr/>
            <p:nvPr/>
          </p:nvSpPr>
          <p:spPr>
            <a:xfrm>
              <a:off x="5895604" y="2479487"/>
              <a:ext cx="30967" cy="148957"/>
            </a:xfrm>
            <a:custGeom>
              <a:avLst/>
              <a:gdLst/>
              <a:ahLst/>
              <a:cxnLst/>
              <a:rect l="l" t="t" r="r" b="b"/>
              <a:pathLst>
                <a:path w="1602" h="7706" extrusionOk="0">
                  <a:moveTo>
                    <a:pt x="0" y="0"/>
                  </a:moveTo>
                  <a:lnTo>
                    <a:pt x="0"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0"/>
            <p:cNvSpPr/>
            <p:nvPr/>
          </p:nvSpPr>
          <p:spPr>
            <a:xfrm>
              <a:off x="5967183" y="2479487"/>
              <a:ext cx="31605" cy="148957"/>
            </a:xfrm>
            <a:custGeom>
              <a:avLst/>
              <a:gdLst/>
              <a:ahLst/>
              <a:cxnLst/>
              <a:rect l="l" t="t" r="r" b="b"/>
              <a:pathLst>
                <a:path w="1635" h="7706" extrusionOk="0">
                  <a:moveTo>
                    <a:pt x="0" y="0"/>
                  </a:moveTo>
                  <a:lnTo>
                    <a:pt x="0"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0"/>
            <p:cNvSpPr/>
            <p:nvPr/>
          </p:nvSpPr>
          <p:spPr>
            <a:xfrm>
              <a:off x="6038743" y="2479487"/>
              <a:ext cx="31624" cy="148957"/>
            </a:xfrm>
            <a:custGeom>
              <a:avLst/>
              <a:gdLst/>
              <a:ahLst/>
              <a:cxnLst/>
              <a:rect l="l" t="t" r="r" b="b"/>
              <a:pathLst>
                <a:path w="1636" h="7706" extrusionOk="0">
                  <a:moveTo>
                    <a:pt x="1" y="0"/>
                  </a:moveTo>
                  <a:lnTo>
                    <a:pt x="1"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0"/>
            <p:cNvSpPr/>
            <p:nvPr/>
          </p:nvSpPr>
          <p:spPr>
            <a:xfrm>
              <a:off x="6110322" y="2479487"/>
              <a:ext cx="31605" cy="148957"/>
            </a:xfrm>
            <a:custGeom>
              <a:avLst/>
              <a:gdLst/>
              <a:ahLst/>
              <a:cxnLst/>
              <a:rect l="l" t="t" r="r" b="b"/>
              <a:pathLst>
                <a:path w="1635" h="7706" extrusionOk="0">
                  <a:moveTo>
                    <a:pt x="0" y="0"/>
                  </a:moveTo>
                  <a:lnTo>
                    <a:pt x="0"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0"/>
            <p:cNvSpPr/>
            <p:nvPr/>
          </p:nvSpPr>
          <p:spPr>
            <a:xfrm>
              <a:off x="6181901" y="2479487"/>
              <a:ext cx="31605" cy="148957"/>
            </a:xfrm>
            <a:custGeom>
              <a:avLst/>
              <a:gdLst/>
              <a:ahLst/>
              <a:cxnLst/>
              <a:rect l="l" t="t" r="r" b="b"/>
              <a:pathLst>
                <a:path w="1635" h="7706" extrusionOk="0">
                  <a:moveTo>
                    <a:pt x="0" y="0"/>
                  </a:moveTo>
                  <a:lnTo>
                    <a:pt x="0"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0"/>
            <p:cNvSpPr/>
            <p:nvPr/>
          </p:nvSpPr>
          <p:spPr>
            <a:xfrm>
              <a:off x="6253460" y="2479487"/>
              <a:ext cx="31624" cy="148957"/>
            </a:xfrm>
            <a:custGeom>
              <a:avLst/>
              <a:gdLst/>
              <a:ahLst/>
              <a:cxnLst/>
              <a:rect l="l" t="t" r="r" b="b"/>
              <a:pathLst>
                <a:path w="1636" h="7706" extrusionOk="0">
                  <a:moveTo>
                    <a:pt x="1" y="0"/>
                  </a:moveTo>
                  <a:lnTo>
                    <a:pt x="1"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0"/>
            <p:cNvSpPr/>
            <p:nvPr/>
          </p:nvSpPr>
          <p:spPr>
            <a:xfrm>
              <a:off x="6325039" y="2479487"/>
              <a:ext cx="31605" cy="148957"/>
            </a:xfrm>
            <a:custGeom>
              <a:avLst/>
              <a:gdLst/>
              <a:ahLst/>
              <a:cxnLst/>
              <a:rect l="l" t="t" r="r" b="b"/>
              <a:pathLst>
                <a:path w="1635" h="7706" extrusionOk="0">
                  <a:moveTo>
                    <a:pt x="0" y="0"/>
                  </a:moveTo>
                  <a:lnTo>
                    <a:pt x="0"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0"/>
            <p:cNvSpPr/>
            <p:nvPr/>
          </p:nvSpPr>
          <p:spPr>
            <a:xfrm>
              <a:off x="5658966" y="2330530"/>
              <a:ext cx="791177" cy="148976"/>
            </a:xfrm>
            <a:custGeom>
              <a:avLst/>
              <a:gdLst/>
              <a:ahLst/>
              <a:cxnLst/>
              <a:rect l="l" t="t" r="r" b="b"/>
              <a:pathLst>
                <a:path w="40930" h="7707" extrusionOk="0">
                  <a:moveTo>
                    <a:pt x="0" y="1"/>
                  </a:moveTo>
                  <a:lnTo>
                    <a:pt x="0" y="7706"/>
                  </a:lnTo>
                  <a:lnTo>
                    <a:pt x="40930" y="7706"/>
                  </a:lnTo>
                  <a:lnTo>
                    <a:pt x="409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0"/>
            <p:cNvSpPr/>
            <p:nvPr/>
          </p:nvSpPr>
          <p:spPr>
            <a:xfrm>
              <a:off x="5658966" y="2330530"/>
              <a:ext cx="791177" cy="16798"/>
            </a:xfrm>
            <a:custGeom>
              <a:avLst/>
              <a:gdLst/>
              <a:ahLst/>
              <a:cxnLst/>
              <a:rect l="l" t="t" r="r" b="b"/>
              <a:pathLst>
                <a:path w="40930" h="869" extrusionOk="0">
                  <a:moveTo>
                    <a:pt x="0" y="1"/>
                  </a:moveTo>
                  <a:lnTo>
                    <a:pt x="0" y="868"/>
                  </a:lnTo>
                  <a:lnTo>
                    <a:pt x="40930" y="868"/>
                  </a:lnTo>
                  <a:lnTo>
                    <a:pt x="409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0"/>
            <p:cNvSpPr/>
            <p:nvPr/>
          </p:nvSpPr>
          <p:spPr>
            <a:xfrm>
              <a:off x="5788574" y="2330530"/>
              <a:ext cx="30967" cy="148976"/>
            </a:xfrm>
            <a:custGeom>
              <a:avLst/>
              <a:gdLst/>
              <a:ahLst/>
              <a:cxnLst/>
              <a:rect l="l" t="t" r="r" b="b"/>
              <a:pathLst>
                <a:path w="1602" h="7707" extrusionOk="0">
                  <a:moveTo>
                    <a:pt x="0" y="1"/>
                  </a:moveTo>
                  <a:lnTo>
                    <a:pt x="0" y="7706"/>
                  </a:lnTo>
                  <a:lnTo>
                    <a:pt x="1601" y="7706"/>
                  </a:lnTo>
                  <a:lnTo>
                    <a:pt x="1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0"/>
            <p:cNvSpPr/>
            <p:nvPr/>
          </p:nvSpPr>
          <p:spPr>
            <a:xfrm>
              <a:off x="5860133" y="2330530"/>
              <a:ext cx="30967" cy="148976"/>
            </a:xfrm>
            <a:custGeom>
              <a:avLst/>
              <a:gdLst/>
              <a:ahLst/>
              <a:cxnLst/>
              <a:rect l="l" t="t" r="r" b="b"/>
              <a:pathLst>
                <a:path w="1602"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0"/>
            <p:cNvSpPr/>
            <p:nvPr/>
          </p:nvSpPr>
          <p:spPr>
            <a:xfrm>
              <a:off x="5931712" y="2330530"/>
              <a:ext cx="30967" cy="148976"/>
            </a:xfrm>
            <a:custGeom>
              <a:avLst/>
              <a:gdLst/>
              <a:ahLst/>
              <a:cxnLst/>
              <a:rect l="l" t="t" r="r" b="b"/>
              <a:pathLst>
                <a:path w="1602" h="7707" extrusionOk="0">
                  <a:moveTo>
                    <a:pt x="0" y="1"/>
                  </a:moveTo>
                  <a:lnTo>
                    <a:pt x="0"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0"/>
            <p:cNvSpPr/>
            <p:nvPr/>
          </p:nvSpPr>
          <p:spPr>
            <a:xfrm>
              <a:off x="6003291" y="2330530"/>
              <a:ext cx="30967" cy="148976"/>
            </a:xfrm>
            <a:custGeom>
              <a:avLst/>
              <a:gdLst/>
              <a:ahLst/>
              <a:cxnLst/>
              <a:rect l="l" t="t" r="r" b="b"/>
              <a:pathLst>
                <a:path w="1602" h="7707" extrusionOk="0">
                  <a:moveTo>
                    <a:pt x="0" y="1"/>
                  </a:moveTo>
                  <a:lnTo>
                    <a:pt x="0" y="7706"/>
                  </a:lnTo>
                  <a:lnTo>
                    <a:pt x="1601" y="7706"/>
                  </a:lnTo>
                  <a:lnTo>
                    <a:pt x="1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0"/>
            <p:cNvSpPr/>
            <p:nvPr/>
          </p:nvSpPr>
          <p:spPr>
            <a:xfrm>
              <a:off x="6074851" y="2330530"/>
              <a:ext cx="30967" cy="148976"/>
            </a:xfrm>
            <a:custGeom>
              <a:avLst/>
              <a:gdLst/>
              <a:ahLst/>
              <a:cxnLst/>
              <a:rect l="l" t="t" r="r" b="b"/>
              <a:pathLst>
                <a:path w="1602"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0"/>
            <p:cNvSpPr/>
            <p:nvPr/>
          </p:nvSpPr>
          <p:spPr>
            <a:xfrm>
              <a:off x="6146430" y="2330530"/>
              <a:ext cx="30967" cy="148976"/>
            </a:xfrm>
            <a:custGeom>
              <a:avLst/>
              <a:gdLst/>
              <a:ahLst/>
              <a:cxnLst/>
              <a:rect l="l" t="t" r="r" b="b"/>
              <a:pathLst>
                <a:path w="1602" h="7707" extrusionOk="0">
                  <a:moveTo>
                    <a:pt x="0" y="1"/>
                  </a:moveTo>
                  <a:lnTo>
                    <a:pt x="0"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0"/>
            <p:cNvSpPr/>
            <p:nvPr/>
          </p:nvSpPr>
          <p:spPr>
            <a:xfrm>
              <a:off x="6218009" y="2330530"/>
              <a:ext cx="30967" cy="148976"/>
            </a:xfrm>
            <a:custGeom>
              <a:avLst/>
              <a:gdLst/>
              <a:ahLst/>
              <a:cxnLst/>
              <a:rect l="l" t="t" r="r" b="b"/>
              <a:pathLst>
                <a:path w="1602" h="7707" extrusionOk="0">
                  <a:moveTo>
                    <a:pt x="0" y="1"/>
                  </a:moveTo>
                  <a:lnTo>
                    <a:pt x="0" y="7706"/>
                  </a:lnTo>
                  <a:lnTo>
                    <a:pt x="1601" y="7706"/>
                  </a:lnTo>
                  <a:lnTo>
                    <a:pt x="1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0"/>
            <p:cNvSpPr/>
            <p:nvPr/>
          </p:nvSpPr>
          <p:spPr>
            <a:xfrm>
              <a:off x="6289569" y="2330530"/>
              <a:ext cx="30967" cy="148976"/>
            </a:xfrm>
            <a:custGeom>
              <a:avLst/>
              <a:gdLst/>
              <a:ahLst/>
              <a:cxnLst/>
              <a:rect l="l" t="t" r="r" b="b"/>
              <a:pathLst>
                <a:path w="1602"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0"/>
            <p:cNvSpPr/>
            <p:nvPr/>
          </p:nvSpPr>
          <p:spPr>
            <a:xfrm>
              <a:off x="6361148" y="2330530"/>
              <a:ext cx="30967" cy="148976"/>
            </a:xfrm>
            <a:custGeom>
              <a:avLst/>
              <a:gdLst/>
              <a:ahLst/>
              <a:cxnLst/>
              <a:rect l="l" t="t" r="r" b="b"/>
              <a:pathLst>
                <a:path w="1602" h="7707" extrusionOk="0">
                  <a:moveTo>
                    <a:pt x="0" y="1"/>
                  </a:moveTo>
                  <a:lnTo>
                    <a:pt x="0" y="7706"/>
                  </a:lnTo>
                  <a:lnTo>
                    <a:pt x="1601" y="7706"/>
                  </a:lnTo>
                  <a:lnTo>
                    <a:pt x="1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0"/>
            <p:cNvSpPr/>
            <p:nvPr/>
          </p:nvSpPr>
          <p:spPr>
            <a:xfrm>
              <a:off x="5624153" y="2181592"/>
              <a:ext cx="791177" cy="148957"/>
            </a:xfrm>
            <a:custGeom>
              <a:avLst/>
              <a:gdLst/>
              <a:ahLst/>
              <a:cxnLst/>
              <a:rect l="l" t="t" r="r" b="b"/>
              <a:pathLst>
                <a:path w="40930" h="7706" extrusionOk="0">
                  <a:moveTo>
                    <a:pt x="0" y="0"/>
                  </a:moveTo>
                  <a:lnTo>
                    <a:pt x="0" y="7706"/>
                  </a:lnTo>
                  <a:lnTo>
                    <a:pt x="40929" y="7706"/>
                  </a:lnTo>
                  <a:lnTo>
                    <a:pt x="409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0"/>
            <p:cNvSpPr/>
            <p:nvPr/>
          </p:nvSpPr>
          <p:spPr>
            <a:xfrm>
              <a:off x="5624153" y="2181592"/>
              <a:ext cx="791177" cy="16778"/>
            </a:xfrm>
            <a:custGeom>
              <a:avLst/>
              <a:gdLst/>
              <a:ahLst/>
              <a:cxnLst/>
              <a:rect l="l" t="t" r="r" b="b"/>
              <a:pathLst>
                <a:path w="40930" h="868" extrusionOk="0">
                  <a:moveTo>
                    <a:pt x="0" y="0"/>
                  </a:moveTo>
                  <a:lnTo>
                    <a:pt x="0" y="868"/>
                  </a:lnTo>
                  <a:lnTo>
                    <a:pt x="40929" y="868"/>
                  </a:lnTo>
                  <a:lnTo>
                    <a:pt x="409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0"/>
            <p:cNvSpPr/>
            <p:nvPr/>
          </p:nvSpPr>
          <p:spPr>
            <a:xfrm>
              <a:off x="6326334" y="2181592"/>
              <a:ext cx="30967" cy="148957"/>
            </a:xfrm>
            <a:custGeom>
              <a:avLst/>
              <a:gdLst/>
              <a:ahLst/>
              <a:cxnLst/>
              <a:rect l="l" t="t" r="r" b="b"/>
              <a:pathLst>
                <a:path w="1602" h="7706" extrusionOk="0">
                  <a:moveTo>
                    <a:pt x="0" y="0"/>
                  </a:moveTo>
                  <a:lnTo>
                    <a:pt x="0" y="7706"/>
                  </a:lnTo>
                  <a:lnTo>
                    <a:pt x="1601" y="7706"/>
                  </a:lnTo>
                  <a:lnTo>
                    <a:pt x="1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0"/>
            <p:cNvSpPr/>
            <p:nvPr/>
          </p:nvSpPr>
          <p:spPr>
            <a:xfrm>
              <a:off x="6254755" y="2181592"/>
              <a:ext cx="30967" cy="148957"/>
            </a:xfrm>
            <a:custGeom>
              <a:avLst/>
              <a:gdLst/>
              <a:ahLst/>
              <a:cxnLst/>
              <a:rect l="l" t="t" r="r" b="b"/>
              <a:pathLst>
                <a:path w="1602" h="7706" extrusionOk="0">
                  <a:moveTo>
                    <a:pt x="0" y="0"/>
                  </a:moveTo>
                  <a:lnTo>
                    <a:pt x="0"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0"/>
            <p:cNvSpPr/>
            <p:nvPr/>
          </p:nvSpPr>
          <p:spPr>
            <a:xfrm>
              <a:off x="6183176" y="2181592"/>
              <a:ext cx="30967" cy="148957"/>
            </a:xfrm>
            <a:custGeom>
              <a:avLst/>
              <a:gdLst/>
              <a:ahLst/>
              <a:cxnLst/>
              <a:rect l="l" t="t" r="r" b="b"/>
              <a:pathLst>
                <a:path w="1602" h="7706" extrusionOk="0">
                  <a:moveTo>
                    <a:pt x="1" y="0"/>
                  </a:moveTo>
                  <a:lnTo>
                    <a:pt x="1"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0"/>
            <p:cNvSpPr/>
            <p:nvPr/>
          </p:nvSpPr>
          <p:spPr>
            <a:xfrm>
              <a:off x="6111617" y="2181592"/>
              <a:ext cx="30967" cy="148957"/>
            </a:xfrm>
            <a:custGeom>
              <a:avLst/>
              <a:gdLst/>
              <a:ahLst/>
              <a:cxnLst/>
              <a:rect l="l" t="t" r="r" b="b"/>
              <a:pathLst>
                <a:path w="1602" h="7706" extrusionOk="0">
                  <a:moveTo>
                    <a:pt x="0" y="0"/>
                  </a:moveTo>
                  <a:lnTo>
                    <a:pt x="0" y="7706"/>
                  </a:lnTo>
                  <a:lnTo>
                    <a:pt x="1601" y="7706"/>
                  </a:lnTo>
                  <a:lnTo>
                    <a:pt x="1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0"/>
            <p:cNvSpPr/>
            <p:nvPr/>
          </p:nvSpPr>
          <p:spPr>
            <a:xfrm>
              <a:off x="6040038" y="2181592"/>
              <a:ext cx="30967" cy="148957"/>
            </a:xfrm>
            <a:custGeom>
              <a:avLst/>
              <a:gdLst/>
              <a:ahLst/>
              <a:cxnLst/>
              <a:rect l="l" t="t" r="r" b="b"/>
              <a:pathLst>
                <a:path w="1602" h="7706" extrusionOk="0">
                  <a:moveTo>
                    <a:pt x="0" y="0"/>
                  </a:moveTo>
                  <a:lnTo>
                    <a:pt x="0"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0"/>
            <p:cNvSpPr/>
            <p:nvPr/>
          </p:nvSpPr>
          <p:spPr>
            <a:xfrm>
              <a:off x="5968459" y="2181592"/>
              <a:ext cx="30967" cy="148957"/>
            </a:xfrm>
            <a:custGeom>
              <a:avLst/>
              <a:gdLst/>
              <a:ahLst/>
              <a:cxnLst/>
              <a:rect l="l" t="t" r="r" b="b"/>
              <a:pathLst>
                <a:path w="1602" h="7706" extrusionOk="0">
                  <a:moveTo>
                    <a:pt x="1" y="0"/>
                  </a:moveTo>
                  <a:lnTo>
                    <a:pt x="1"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0"/>
            <p:cNvSpPr/>
            <p:nvPr/>
          </p:nvSpPr>
          <p:spPr>
            <a:xfrm>
              <a:off x="5896899" y="2181592"/>
              <a:ext cx="30967" cy="148957"/>
            </a:xfrm>
            <a:custGeom>
              <a:avLst/>
              <a:gdLst/>
              <a:ahLst/>
              <a:cxnLst/>
              <a:rect l="l" t="t" r="r" b="b"/>
              <a:pathLst>
                <a:path w="1602" h="7706" extrusionOk="0">
                  <a:moveTo>
                    <a:pt x="0" y="0"/>
                  </a:moveTo>
                  <a:lnTo>
                    <a:pt x="0" y="7706"/>
                  </a:lnTo>
                  <a:lnTo>
                    <a:pt x="1601" y="7706"/>
                  </a:lnTo>
                  <a:lnTo>
                    <a:pt x="1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0"/>
            <p:cNvSpPr/>
            <p:nvPr/>
          </p:nvSpPr>
          <p:spPr>
            <a:xfrm>
              <a:off x="5825320" y="2181592"/>
              <a:ext cx="30967" cy="148957"/>
            </a:xfrm>
            <a:custGeom>
              <a:avLst/>
              <a:gdLst/>
              <a:ahLst/>
              <a:cxnLst/>
              <a:rect l="l" t="t" r="r" b="b"/>
              <a:pathLst>
                <a:path w="1602" h="7706" extrusionOk="0">
                  <a:moveTo>
                    <a:pt x="1" y="0"/>
                  </a:moveTo>
                  <a:lnTo>
                    <a:pt x="1"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0"/>
            <p:cNvSpPr/>
            <p:nvPr/>
          </p:nvSpPr>
          <p:spPr>
            <a:xfrm>
              <a:off x="5656376" y="2032635"/>
              <a:ext cx="791196" cy="148976"/>
            </a:xfrm>
            <a:custGeom>
              <a:avLst/>
              <a:gdLst/>
              <a:ahLst/>
              <a:cxnLst/>
              <a:rect l="l" t="t" r="r" b="b"/>
              <a:pathLst>
                <a:path w="40931" h="7707" extrusionOk="0">
                  <a:moveTo>
                    <a:pt x="1" y="1"/>
                  </a:moveTo>
                  <a:lnTo>
                    <a:pt x="1" y="7706"/>
                  </a:lnTo>
                  <a:lnTo>
                    <a:pt x="40930" y="7706"/>
                  </a:lnTo>
                  <a:lnTo>
                    <a:pt x="409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0"/>
            <p:cNvSpPr/>
            <p:nvPr/>
          </p:nvSpPr>
          <p:spPr>
            <a:xfrm>
              <a:off x="5656376" y="2032635"/>
              <a:ext cx="791196" cy="16798"/>
            </a:xfrm>
            <a:custGeom>
              <a:avLst/>
              <a:gdLst/>
              <a:ahLst/>
              <a:cxnLst/>
              <a:rect l="l" t="t" r="r" b="b"/>
              <a:pathLst>
                <a:path w="40931" h="869" extrusionOk="0">
                  <a:moveTo>
                    <a:pt x="1" y="1"/>
                  </a:moveTo>
                  <a:lnTo>
                    <a:pt x="1" y="868"/>
                  </a:lnTo>
                  <a:lnTo>
                    <a:pt x="40930" y="868"/>
                  </a:lnTo>
                  <a:lnTo>
                    <a:pt x="409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0"/>
            <p:cNvSpPr/>
            <p:nvPr/>
          </p:nvSpPr>
          <p:spPr>
            <a:xfrm>
              <a:off x="6358557" y="2032635"/>
              <a:ext cx="30986" cy="148976"/>
            </a:xfrm>
            <a:custGeom>
              <a:avLst/>
              <a:gdLst/>
              <a:ahLst/>
              <a:cxnLst/>
              <a:rect l="l" t="t" r="r" b="b"/>
              <a:pathLst>
                <a:path w="1603"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0"/>
            <p:cNvSpPr/>
            <p:nvPr/>
          </p:nvSpPr>
          <p:spPr>
            <a:xfrm>
              <a:off x="6286998" y="2032635"/>
              <a:ext cx="30967" cy="148976"/>
            </a:xfrm>
            <a:custGeom>
              <a:avLst/>
              <a:gdLst/>
              <a:ahLst/>
              <a:cxnLst/>
              <a:rect l="l" t="t" r="r" b="b"/>
              <a:pathLst>
                <a:path w="1602" h="7707" extrusionOk="0">
                  <a:moveTo>
                    <a:pt x="0" y="1"/>
                  </a:moveTo>
                  <a:lnTo>
                    <a:pt x="0" y="7706"/>
                  </a:lnTo>
                  <a:lnTo>
                    <a:pt x="1601" y="7706"/>
                  </a:lnTo>
                  <a:lnTo>
                    <a:pt x="1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0"/>
            <p:cNvSpPr/>
            <p:nvPr/>
          </p:nvSpPr>
          <p:spPr>
            <a:xfrm>
              <a:off x="6215419" y="2032635"/>
              <a:ext cx="30967" cy="148976"/>
            </a:xfrm>
            <a:custGeom>
              <a:avLst/>
              <a:gdLst/>
              <a:ahLst/>
              <a:cxnLst/>
              <a:rect l="l" t="t" r="r" b="b"/>
              <a:pathLst>
                <a:path w="1602"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0"/>
            <p:cNvSpPr/>
            <p:nvPr/>
          </p:nvSpPr>
          <p:spPr>
            <a:xfrm>
              <a:off x="6143840" y="2032635"/>
              <a:ext cx="30986" cy="148976"/>
            </a:xfrm>
            <a:custGeom>
              <a:avLst/>
              <a:gdLst/>
              <a:ahLst/>
              <a:cxnLst/>
              <a:rect l="l" t="t" r="r" b="b"/>
              <a:pathLst>
                <a:path w="1603"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0"/>
            <p:cNvSpPr/>
            <p:nvPr/>
          </p:nvSpPr>
          <p:spPr>
            <a:xfrm>
              <a:off x="6072280" y="2032635"/>
              <a:ext cx="30967" cy="148976"/>
            </a:xfrm>
            <a:custGeom>
              <a:avLst/>
              <a:gdLst/>
              <a:ahLst/>
              <a:cxnLst/>
              <a:rect l="l" t="t" r="r" b="b"/>
              <a:pathLst>
                <a:path w="1602" h="7707" extrusionOk="0">
                  <a:moveTo>
                    <a:pt x="0" y="1"/>
                  </a:moveTo>
                  <a:lnTo>
                    <a:pt x="0" y="7706"/>
                  </a:lnTo>
                  <a:lnTo>
                    <a:pt x="1601" y="7706"/>
                  </a:lnTo>
                  <a:lnTo>
                    <a:pt x="1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0"/>
            <p:cNvSpPr/>
            <p:nvPr/>
          </p:nvSpPr>
          <p:spPr>
            <a:xfrm>
              <a:off x="6000701" y="2032635"/>
              <a:ext cx="30967" cy="148976"/>
            </a:xfrm>
            <a:custGeom>
              <a:avLst/>
              <a:gdLst/>
              <a:ahLst/>
              <a:cxnLst/>
              <a:rect l="l" t="t" r="r" b="b"/>
              <a:pathLst>
                <a:path w="1602"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0"/>
            <p:cNvSpPr/>
            <p:nvPr/>
          </p:nvSpPr>
          <p:spPr>
            <a:xfrm>
              <a:off x="5929141" y="2032635"/>
              <a:ext cx="30967" cy="148976"/>
            </a:xfrm>
            <a:custGeom>
              <a:avLst/>
              <a:gdLst/>
              <a:ahLst/>
              <a:cxnLst/>
              <a:rect l="l" t="t" r="r" b="b"/>
              <a:pathLst>
                <a:path w="1602" h="7707" extrusionOk="0">
                  <a:moveTo>
                    <a:pt x="0" y="1"/>
                  </a:moveTo>
                  <a:lnTo>
                    <a:pt x="0" y="7706"/>
                  </a:lnTo>
                  <a:lnTo>
                    <a:pt x="1601" y="7706"/>
                  </a:lnTo>
                  <a:lnTo>
                    <a:pt x="1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0"/>
            <p:cNvSpPr/>
            <p:nvPr/>
          </p:nvSpPr>
          <p:spPr>
            <a:xfrm>
              <a:off x="5857562" y="2032635"/>
              <a:ext cx="30967" cy="148976"/>
            </a:xfrm>
            <a:custGeom>
              <a:avLst/>
              <a:gdLst/>
              <a:ahLst/>
              <a:cxnLst/>
              <a:rect l="l" t="t" r="r" b="b"/>
              <a:pathLst>
                <a:path w="1602" h="7707" extrusionOk="0">
                  <a:moveTo>
                    <a:pt x="0" y="1"/>
                  </a:moveTo>
                  <a:lnTo>
                    <a:pt x="0"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0"/>
            <p:cNvSpPr/>
            <p:nvPr/>
          </p:nvSpPr>
          <p:spPr>
            <a:xfrm>
              <a:off x="5785983" y="2032635"/>
              <a:ext cx="30967" cy="148976"/>
            </a:xfrm>
            <a:custGeom>
              <a:avLst/>
              <a:gdLst/>
              <a:ahLst/>
              <a:cxnLst/>
              <a:rect l="l" t="t" r="r" b="b"/>
              <a:pathLst>
                <a:path w="1602"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0"/>
            <p:cNvSpPr/>
            <p:nvPr/>
          </p:nvSpPr>
          <p:spPr>
            <a:xfrm>
              <a:off x="5678953" y="1883697"/>
              <a:ext cx="791834" cy="148957"/>
            </a:xfrm>
            <a:custGeom>
              <a:avLst/>
              <a:gdLst/>
              <a:ahLst/>
              <a:cxnLst/>
              <a:rect l="l" t="t" r="r" b="b"/>
              <a:pathLst>
                <a:path w="40964" h="7706" extrusionOk="0">
                  <a:moveTo>
                    <a:pt x="0" y="0"/>
                  </a:moveTo>
                  <a:lnTo>
                    <a:pt x="0" y="7706"/>
                  </a:lnTo>
                  <a:lnTo>
                    <a:pt x="40963" y="7706"/>
                  </a:lnTo>
                  <a:lnTo>
                    <a:pt x="409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0"/>
            <p:cNvSpPr/>
            <p:nvPr/>
          </p:nvSpPr>
          <p:spPr>
            <a:xfrm>
              <a:off x="5678953" y="1883697"/>
              <a:ext cx="791834" cy="16778"/>
            </a:xfrm>
            <a:custGeom>
              <a:avLst/>
              <a:gdLst/>
              <a:ahLst/>
              <a:cxnLst/>
              <a:rect l="l" t="t" r="r" b="b"/>
              <a:pathLst>
                <a:path w="40964" h="868" extrusionOk="0">
                  <a:moveTo>
                    <a:pt x="0" y="0"/>
                  </a:moveTo>
                  <a:lnTo>
                    <a:pt x="0" y="868"/>
                  </a:lnTo>
                  <a:lnTo>
                    <a:pt x="40963" y="868"/>
                  </a:lnTo>
                  <a:lnTo>
                    <a:pt x="409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0"/>
            <p:cNvSpPr/>
            <p:nvPr/>
          </p:nvSpPr>
          <p:spPr>
            <a:xfrm>
              <a:off x="6381135" y="1883697"/>
              <a:ext cx="31605" cy="148957"/>
            </a:xfrm>
            <a:custGeom>
              <a:avLst/>
              <a:gdLst/>
              <a:ahLst/>
              <a:cxnLst/>
              <a:rect l="l" t="t" r="r" b="b"/>
              <a:pathLst>
                <a:path w="1635" h="7706" extrusionOk="0">
                  <a:moveTo>
                    <a:pt x="0" y="0"/>
                  </a:moveTo>
                  <a:lnTo>
                    <a:pt x="0"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0"/>
            <p:cNvSpPr/>
            <p:nvPr/>
          </p:nvSpPr>
          <p:spPr>
            <a:xfrm>
              <a:off x="6309556" y="1883697"/>
              <a:ext cx="31624" cy="148957"/>
            </a:xfrm>
            <a:custGeom>
              <a:avLst/>
              <a:gdLst/>
              <a:ahLst/>
              <a:cxnLst/>
              <a:rect l="l" t="t" r="r" b="b"/>
              <a:pathLst>
                <a:path w="1636" h="7706" extrusionOk="0">
                  <a:moveTo>
                    <a:pt x="1" y="0"/>
                  </a:moveTo>
                  <a:lnTo>
                    <a:pt x="1"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0"/>
            <p:cNvSpPr/>
            <p:nvPr/>
          </p:nvSpPr>
          <p:spPr>
            <a:xfrm>
              <a:off x="6237996" y="1883697"/>
              <a:ext cx="31605" cy="148957"/>
            </a:xfrm>
            <a:custGeom>
              <a:avLst/>
              <a:gdLst/>
              <a:ahLst/>
              <a:cxnLst/>
              <a:rect l="l" t="t" r="r" b="b"/>
              <a:pathLst>
                <a:path w="1635" h="7706" extrusionOk="0">
                  <a:moveTo>
                    <a:pt x="0" y="0"/>
                  </a:moveTo>
                  <a:lnTo>
                    <a:pt x="0" y="7706"/>
                  </a:lnTo>
                  <a:lnTo>
                    <a:pt x="1635" y="7706"/>
                  </a:lnTo>
                  <a:lnTo>
                    <a:pt x="1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0"/>
            <p:cNvSpPr/>
            <p:nvPr/>
          </p:nvSpPr>
          <p:spPr>
            <a:xfrm>
              <a:off x="6166417" y="1883697"/>
              <a:ext cx="30967" cy="148957"/>
            </a:xfrm>
            <a:custGeom>
              <a:avLst/>
              <a:gdLst/>
              <a:ahLst/>
              <a:cxnLst/>
              <a:rect l="l" t="t" r="r" b="b"/>
              <a:pathLst>
                <a:path w="1602" h="7706" extrusionOk="0">
                  <a:moveTo>
                    <a:pt x="0" y="0"/>
                  </a:moveTo>
                  <a:lnTo>
                    <a:pt x="0"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0"/>
            <p:cNvSpPr/>
            <p:nvPr/>
          </p:nvSpPr>
          <p:spPr>
            <a:xfrm>
              <a:off x="6094838" y="1883697"/>
              <a:ext cx="30967" cy="148957"/>
            </a:xfrm>
            <a:custGeom>
              <a:avLst/>
              <a:gdLst/>
              <a:ahLst/>
              <a:cxnLst/>
              <a:rect l="l" t="t" r="r" b="b"/>
              <a:pathLst>
                <a:path w="1602" h="7706" extrusionOk="0">
                  <a:moveTo>
                    <a:pt x="1" y="0"/>
                  </a:moveTo>
                  <a:lnTo>
                    <a:pt x="1"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0"/>
            <p:cNvSpPr/>
            <p:nvPr/>
          </p:nvSpPr>
          <p:spPr>
            <a:xfrm>
              <a:off x="6023279" y="1883697"/>
              <a:ext cx="30967" cy="148957"/>
            </a:xfrm>
            <a:custGeom>
              <a:avLst/>
              <a:gdLst/>
              <a:ahLst/>
              <a:cxnLst/>
              <a:rect l="l" t="t" r="r" b="b"/>
              <a:pathLst>
                <a:path w="1602" h="7706" extrusionOk="0">
                  <a:moveTo>
                    <a:pt x="0" y="0"/>
                  </a:moveTo>
                  <a:lnTo>
                    <a:pt x="0" y="7706"/>
                  </a:lnTo>
                  <a:lnTo>
                    <a:pt x="1601" y="7706"/>
                  </a:lnTo>
                  <a:lnTo>
                    <a:pt x="1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0"/>
            <p:cNvSpPr/>
            <p:nvPr/>
          </p:nvSpPr>
          <p:spPr>
            <a:xfrm>
              <a:off x="5951700" y="1883697"/>
              <a:ext cx="30967" cy="148957"/>
            </a:xfrm>
            <a:custGeom>
              <a:avLst/>
              <a:gdLst/>
              <a:ahLst/>
              <a:cxnLst/>
              <a:rect l="l" t="t" r="r" b="b"/>
              <a:pathLst>
                <a:path w="1602" h="7706" extrusionOk="0">
                  <a:moveTo>
                    <a:pt x="1" y="0"/>
                  </a:moveTo>
                  <a:lnTo>
                    <a:pt x="1"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0"/>
            <p:cNvSpPr/>
            <p:nvPr/>
          </p:nvSpPr>
          <p:spPr>
            <a:xfrm>
              <a:off x="5880121" y="1883697"/>
              <a:ext cx="30986" cy="148957"/>
            </a:xfrm>
            <a:custGeom>
              <a:avLst/>
              <a:gdLst/>
              <a:ahLst/>
              <a:cxnLst/>
              <a:rect l="l" t="t" r="r" b="b"/>
              <a:pathLst>
                <a:path w="1603" h="7706" extrusionOk="0">
                  <a:moveTo>
                    <a:pt x="1" y="0"/>
                  </a:moveTo>
                  <a:lnTo>
                    <a:pt x="1" y="7706"/>
                  </a:lnTo>
                  <a:lnTo>
                    <a:pt x="1602" y="7706"/>
                  </a:lnTo>
                  <a:lnTo>
                    <a:pt x="1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0"/>
            <p:cNvSpPr/>
            <p:nvPr/>
          </p:nvSpPr>
          <p:spPr>
            <a:xfrm>
              <a:off x="5808561" y="1883697"/>
              <a:ext cx="30967" cy="148957"/>
            </a:xfrm>
            <a:custGeom>
              <a:avLst/>
              <a:gdLst/>
              <a:ahLst/>
              <a:cxnLst/>
              <a:rect l="l" t="t" r="r" b="b"/>
              <a:pathLst>
                <a:path w="1602" h="7706" extrusionOk="0">
                  <a:moveTo>
                    <a:pt x="0" y="0"/>
                  </a:moveTo>
                  <a:lnTo>
                    <a:pt x="0" y="7706"/>
                  </a:lnTo>
                  <a:lnTo>
                    <a:pt x="1601" y="7706"/>
                  </a:lnTo>
                  <a:lnTo>
                    <a:pt x="1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0"/>
            <p:cNvSpPr/>
            <p:nvPr/>
          </p:nvSpPr>
          <p:spPr>
            <a:xfrm>
              <a:off x="5643483" y="1734741"/>
              <a:ext cx="791196" cy="148976"/>
            </a:xfrm>
            <a:custGeom>
              <a:avLst/>
              <a:gdLst/>
              <a:ahLst/>
              <a:cxnLst/>
              <a:rect l="l" t="t" r="r" b="b"/>
              <a:pathLst>
                <a:path w="40931" h="7707" extrusionOk="0">
                  <a:moveTo>
                    <a:pt x="1" y="1"/>
                  </a:moveTo>
                  <a:lnTo>
                    <a:pt x="1" y="7706"/>
                  </a:lnTo>
                  <a:lnTo>
                    <a:pt x="40930" y="7706"/>
                  </a:lnTo>
                  <a:lnTo>
                    <a:pt x="409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0"/>
            <p:cNvSpPr/>
            <p:nvPr/>
          </p:nvSpPr>
          <p:spPr>
            <a:xfrm>
              <a:off x="5643483" y="1734741"/>
              <a:ext cx="791196" cy="16798"/>
            </a:xfrm>
            <a:custGeom>
              <a:avLst/>
              <a:gdLst/>
              <a:ahLst/>
              <a:cxnLst/>
              <a:rect l="l" t="t" r="r" b="b"/>
              <a:pathLst>
                <a:path w="40931" h="869" extrusionOk="0">
                  <a:moveTo>
                    <a:pt x="1" y="1"/>
                  </a:moveTo>
                  <a:lnTo>
                    <a:pt x="1" y="868"/>
                  </a:lnTo>
                  <a:lnTo>
                    <a:pt x="40930" y="868"/>
                  </a:lnTo>
                  <a:lnTo>
                    <a:pt x="409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0"/>
            <p:cNvSpPr/>
            <p:nvPr/>
          </p:nvSpPr>
          <p:spPr>
            <a:xfrm>
              <a:off x="6345664" y="1734741"/>
              <a:ext cx="30967" cy="148976"/>
            </a:xfrm>
            <a:custGeom>
              <a:avLst/>
              <a:gdLst/>
              <a:ahLst/>
              <a:cxnLst/>
              <a:rect l="l" t="t" r="r" b="b"/>
              <a:pathLst>
                <a:path w="1602"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0"/>
            <p:cNvSpPr/>
            <p:nvPr/>
          </p:nvSpPr>
          <p:spPr>
            <a:xfrm>
              <a:off x="6274105" y="1734741"/>
              <a:ext cx="30967" cy="148976"/>
            </a:xfrm>
            <a:custGeom>
              <a:avLst/>
              <a:gdLst/>
              <a:ahLst/>
              <a:cxnLst/>
              <a:rect l="l" t="t" r="r" b="b"/>
              <a:pathLst>
                <a:path w="1602" h="7707" extrusionOk="0">
                  <a:moveTo>
                    <a:pt x="0" y="1"/>
                  </a:moveTo>
                  <a:lnTo>
                    <a:pt x="0" y="7706"/>
                  </a:lnTo>
                  <a:lnTo>
                    <a:pt x="1601" y="7706"/>
                  </a:lnTo>
                  <a:lnTo>
                    <a:pt x="1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0"/>
            <p:cNvSpPr/>
            <p:nvPr/>
          </p:nvSpPr>
          <p:spPr>
            <a:xfrm>
              <a:off x="6202526" y="1734741"/>
              <a:ext cx="30967" cy="148976"/>
            </a:xfrm>
            <a:custGeom>
              <a:avLst/>
              <a:gdLst/>
              <a:ahLst/>
              <a:cxnLst/>
              <a:rect l="l" t="t" r="r" b="b"/>
              <a:pathLst>
                <a:path w="1602" h="7707" extrusionOk="0">
                  <a:moveTo>
                    <a:pt x="0" y="1"/>
                  </a:moveTo>
                  <a:lnTo>
                    <a:pt x="0"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0"/>
            <p:cNvSpPr/>
            <p:nvPr/>
          </p:nvSpPr>
          <p:spPr>
            <a:xfrm>
              <a:off x="6130309" y="1734741"/>
              <a:ext cx="31605" cy="148976"/>
            </a:xfrm>
            <a:custGeom>
              <a:avLst/>
              <a:gdLst/>
              <a:ahLst/>
              <a:cxnLst/>
              <a:rect l="l" t="t" r="r" b="b"/>
              <a:pathLst>
                <a:path w="1635" h="7707" extrusionOk="0">
                  <a:moveTo>
                    <a:pt x="0" y="1"/>
                  </a:moveTo>
                  <a:lnTo>
                    <a:pt x="0" y="7706"/>
                  </a:lnTo>
                  <a:lnTo>
                    <a:pt x="1635" y="7706"/>
                  </a:lnTo>
                  <a:lnTo>
                    <a:pt x="16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0"/>
            <p:cNvSpPr/>
            <p:nvPr/>
          </p:nvSpPr>
          <p:spPr>
            <a:xfrm>
              <a:off x="6059387" y="1734741"/>
              <a:ext cx="30967" cy="148976"/>
            </a:xfrm>
            <a:custGeom>
              <a:avLst/>
              <a:gdLst/>
              <a:ahLst/>
              <a:cxnLst/>
              <a:rect l="l" t="t" r="r" b="b"/>
              <a:pathLst>
                <a:path w="1602" h="7707" extrusionOk="0">
                  <a:moveTo>
                    <a:pt x="0" y="1"/>
                  </a:moveTo>
                  <a:lnTo>
                    <a:pt x="0" y="7706"/>
                  </a:lnTo>
                  <a:lnTo>
                    <a:pt x="1601" y="7706"/>
                  </a:lnTo>
                  <a:lnTo>
                    <a:pt x="1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0"/>
            <p:cNvSpPr/>
            <p:nvPr/>
          </p:nvSpPr>
          <p:spPr>
            <a:xfrm>
              <a:off x="5987808" y="1734741"/>
              <a:ext cx="30967" cy="148976"/>
            </a:xfrm>
            <a:custGeom>
              <a:avLst/>
              <a:gdLst/>
              <a:ahLst/>
              <a:cxnLst/>
              <a:rect l="l" t="t" r="r" b="b"/>
              <a:pathLst>
                <a:path w="1602" h="7707" extrusionOk="0">
                  <a:moveTo>
                    <a:pt x="1" y="1"/>
                  </a:moveTo>
                  <a:lnTo>
                    <a:pt x="1" y="7706"/>
                  </a:lnTo>
                  <a:lnTo>
                    <a:pt x="1602" y="7706"/>
                  </a:lnTo>
                  <a:lnTo>
                    <a:pt x="16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0"/>
            <p:cNvSpPr/>
            <p:nvPr/>
          </p:nvSpPr>
          <p:spPr>
            <a:xfrm>
              <a:off x="5915591" y="1734741"/>
              <a:ext cx="31624" cy="148976"/>
            </a:xfrm>
            <a:custGeom>
              <a:avLst/>
              <a:gdLst/>
              <a:ahLst/>
              <a:cxnLst/>
              <a:rect l="l" t="t" r="r" b="b"/>
              <a:pathLst>
                <a:path w="1636" h="7707" extrusionOk="0">
                  <a:moveTo>
                    <a:pt x="1" y="1"/>
                  </a:moveTo>
                  <a:lnTo>
                    <a:pt x="1" y="7706"/>
                  </a:lnTo>
                  <a:lnTo>
                    <a:pt x="1635" y="7706"/>
                  </a:lnTo>
                  <a:lnTo>
                    <a:pt x="16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0"/>
            <p:cNvSpPr/>
            <p:nvPr/>
          </p:nvSpPr>
          <p:spPr>
            <a:xfrm>
              <a:off x="5844012" y="1734741"/>
              <a:ext cx="31624" cy="148976"/>
            </a:xfrm>
            <a:custGeom>
              <a:avLst/>
              <a:gdLst/>
              <a:ahLst/>
              <a:cxnLst/>
              <a:rect l="l" t="t" r="r" b="b"/>
              <a:pathLst>
                <a:path w="1636" h="7707" extrusionOk="0">
                  <a:moveTo>
                    <a:pt x="1" y="1"/>
                  </a:moveTo>
                  <a:lnTo>
                    <a:pt x="1" y="7706"/>
                  </a:lnTo>
                  <a:lnTo>
                    <a:pt x="1635" y="7706"/>
                  </a:lnTo>
                  <a:lnTo>
                    <a:pt x="16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0"/>
            <p:cNvSpPr/>
            <p:nvPr/>
          </p:nvSpPr>
          <p:spPr>
            <a:xfrm>
              <a:off x="5772452" y="1734741"/>
              <a:ext cx="31605" cy="148976"/>
            </a:xfrm>
            <a:custGeom>
              <a:avLst/>
              <a:gdLst/>
              <a:ahLst/>
              <a:cxnLst/>
              <a:rect l="l" t="t" r="r" b="b"/>
              <a:pathLst>
                <a:path w="1635" h="7707" extrusionOk="0">
                  <a:moveTo>
                    <a:pt x="0" y="1"/>
                  </a:moveTo>
                  <a:lnTo>
                    <a:pt x="0" y="7706"/>
                  </a:lnTo>
                  <a:lnTo>
                    <a:pt x="1635" y="7706"/>
                  </a:lnTo>
                  <a:lnTo>
                    <a:pt x="16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0"/>
            <p:cNvSpPr/>
            <p:nvPr/>
          </p:nvSpPr>
          <p:spPr>
            <a:xfrm>
              <a:off x="5862724" y="1145021"/>
              <a:ext cx="2386733" cy="1794230"/>
            </a:xfrm>
            <a:custGeom>
              <a:avLst/>
              <a:gdLst/>
              <a:ahLst/>
              <a:cxnLst/>
              <a:rect l="l" t="t" r="r" b="b"/>
              <a:pathLst>
                <a:path w="123473" h="92821" extrusionOk="0">
                  <a:moveTo>
                    <a:pt x="118905" y="1"/>
                  </a:moveTo>
                  <a:cubicBezTo>
                    <a:pt x="118821" y="1"/>
                    <a:pt x="118737" y="7"/>
                    <a:pt x="118652" y="20"/>
                  </a:cubicBezTo>
                  <a:lnTo>
                    <a:pt x="102340" y="2822"/>
                  </a:lnTo>
                  <a:cubicBezTo>
                    <a:pt x="100906" y="3056"/>
                    <a:pt x="100505" y="4890"/>
                    <a:pt x="101673" y="5724"/>
                  </a:cubicBezTo>
                  <a:lnTo>
                    <a:pt x="104675" y="7859"/>
                  </a:lnTo>
                  <a:lnTo>
                    <a:pt x="86228" y="33945"/>
                  </a:lnTo>
                  <a:cubicBezTo>
                    <a:pt x="85923" y="34372"/>
                    <a:pt x="85432" y="34600"/>
                    <a:pt x="84937" y="34600"/>
                  </a:cubicBezTo>
                  <a:cubicBezTo>
                    <a:pt x="84619" y="34600"/>
                    <a:pt x="84300" y="34507"/>
                    <a:pt x="84027" y="34312"/>
                  </a:cubicBezTo>
                  <a:lnTo>
                    <a:pt x="56908" y="15131"/>
                  </a:lnTo>
                  <a:cubicBezTo>
                    <a:pt x="56624" y="14938"/>
                    <a:pt x="56301" y="14844"/>
                    <a:pt x="55982" y="14844"/>
                  </a:cubicBezTo>
                  <a:cubicBezTo>
                    <a:pt x="55475" y="14844"/>
                    <a:pt x="54980" y="15081"/>
                    <a:pt x="54673" y="15531"/>
                  </a:cubicBezTo>
                  <a:lnTo>
                    <a:pt x="0" y="92820"/>
                  </a:lnTo>
                  <a:lnTo>
                    <a:pt x="19648" y="92820"/>
                  </a:lnTo>
                  <a:lnTo>
                    <a:pt x="58509" y="37881"/>
                  </a:lnTo>
                  <a:cubicBezTo>
                    <a:pt x="58816" y="37430"/>
                    <a:pt x="59311" y="37193"/>
                    <a:pt x="59810" y="37193"/>
                  </a:cubicBezTo>
                  <a:cubicBezTo>
                    <a:pt x="60124" y="37193"/>
                    <a:pt x="60440" y="37287"/>
                    <a:pt x="60710" y="37480"/>
                  </a:cubicBezTo>
                  <a:lnTo>
                    <a:pt x="87863" y="56661"/>
                  </a:lnTo>
                  <a:cubicBezTo>
                    <a:pt x="88134" y="56868"/>
                    <a:pt x="88451" y="56964"/>
                    <a:pt x="88766" y="56964"/>
                  </a:cubicBezTo>
                  <a:cubicBezTo>
                    <a:pt x="89264" y="56964"/>
                    <a:pt x="89758" y="56723"/>
                    <a:pt x="90065" y="56294"/>
                  </a:cubicBezTo>
                  <a:lnTo>
                    <a:pt x="117784" y="17099"/>
                  </a:lnTo>
                  <a:lnTo>
                    <a:pt x="120820" y="19234"/>
                  </a:lnTo>
                  <a:cubicBezTo>
                    <a:pt x="121107" y="19431"/>
                    <a:pt x="121416" y="19519"/>
                    <a:pt x="121716" y="19519"/>
                  </a:cubicBezTo>
                  <a:cubicBezTo>
                    <a:pt x="122637" y="19519"/>
                    <a:pt x="123473" y="18690"/>
                    <a:pt x="123322" y="17633"/>
                  </a:cubicBezTo>
                  <a:lnTo>
                    <a:pt x="120520" y="1321"/>
                  </a:lnTo>
                  <a:cubicBezTo>
                    <a:pt x="120369" y="539"/>
                    <a:pt x="119676" y="1"/>
                    <a:pt x="118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0"/>
            <p:cNvSpPr/>
            <p:nvPr/>
          </p:nvSpPr>
          <p:spPr>
            <a:xfrm>
              <a:off x="5949129" y="1190543"/>
              <a:ext cx="2249046" cy="1704848"/>
            </a:xfrm>
            <a:custGeom>
              <a:avLst/>
              <a:gdLst/>
              <a:ahLst/>
              <a:cxnLst/>
              <a:rect l="l" t="t" r="r" b="b"/>
              <a:pathLst>
                <a:path w="116350" h="88197" extrusionOk="0">
                  <a:moveTo>
                    <a:pt x="113748" y="267"/>
                  </a:moveTo>
                  <a:lnTo>
                    <a:pt x="116050" y="13610"/>
                  </a:lnTo>
                  <a:lnTo>
                    <a:pt x="112814" y="11308"/>
                  </a:lnTo>
                  <a:lnTo>
                    <a:pt x="112747" y="11308"/>
                  </a:lnTo>
                  <a:cubicBezTo>
                    <a:pt x="112714" y="11308"/>
                    <a:pt x="112681" y="11342"/>
                    <a:pt x="112681" y="11342"/>
                  </a:cubicBezTo>
                  <a:lnTo>
                    <a:pt x="84961" y="50536"/>
                  </a:lnTo>
                  <a:cubicBezTo>
                    <a:pt x="84653" y="50947"/>
                    <a:pt x="84192" y="51169"/>
                    <a:pt x="83728" y="51169"/>
                  </a:cubicBezTo>
                  <a:cubicBezTo>
                    <a:pt x="83439" y="51169"/>
                    <a:pt x="83149" y="51083"/>
                    <a:pt x="82893" y="50903"/>
                  </a:cubicBezTo>
                  <a:lnTo>
                    <a:pt x="55740" y="31723"/>
                  </a:lnTo>
                  <a:cubicBezTo>
                    <a:pt x="55448" y="31520"/>
                    <a:pt x="55118" y="31423"/>
                    <a:pt x="54792" y="31423"/>
                  </a:cubicBezTo>
                  <a:cubicBezTo>
                    <a:pt x="54259" y="31423"/>
                    <a:pt x="53736" y="31681"/>
                    <a:pt x="53405" y="32157"/>
                  </a:cubicBezTo>
                  <a:lnTo>
                    <a:pt x="13877" y="87997"/>
                  </a:lnTo>
                  <a:lnTo>
                    <a:pt x="300" y="87997"/>
                  </a:lnTo>
                  <a:lnTo>
                    <a:pt x="50870" y="16512"/>
                  </a:lnTo>
                  <a:cubicBezTo>
                    <a:pt x="51153" y="16108"/>
                    <a:pt x="51607" y="15888"/>
                    <a:pt x="52076" y="15888"/>
                  </a:cubicBezTo>
                  <a:cubicBezTo>
                    <a:pt x="52382" y="15888"/>
                    <a:pt x="52695" y="15981"/>
                    <a:pt x="52971" y="16179"/>
                  </a:cubicBezTo>
                  <a:lnTo>
                    <a:pt x="80091" y="35359"/>
                  </a:lnTo>
                  <a:cubicBezTo>
                    <a:pt x="80364" y="35558"/>
                    <a:pt x="80674" y="35664"/>
                    <a:pt x="80994" y="35664"/>
                  </a:cubicBezTo>
                  <a:cubicBezTo>
                    <a:pt x="81103" y="35664"/>
                    <a:pt x="81214" y="35651"/>
                    <a:pt x="81325" y="35626"/>
                  </a:cubicBezTo>
                  <a:cubicBezTo>
                    <a:pt x="81792" y="35559"/>
                    <a:pt x="82159" y="35326"/>
                    <a:pt x="82426" y="34959"/>
                  </a:cubicBezTo>
                  <a:lnTo>
                    <a:pt x="103641" y="4971"/>
                  </a:lnTo>
                  <a:cubicBezTo>
                    <a:pt x="103641" y="4937"/>
                    <a:pt x="103641" y="4937"/>
                    <a:pt x="103641" y="4904"/>
                  </a:cubicBezTo>
                  <a:cubicBezTo>
                    <a:pt x="103641" y="4870"/>
                    <a:pt x="103607" y="4837"/>
                    <a:pt x="103607" y="4837"/>
                  </a:cubicBezTo>
                  <a:lnTo>
                    <a:pt x="100372" y="2535"/>
                  </a:lnTo>
                  <a:lnTo>
                    <a:pt x="113748" y="267"/>
                  </a:lnTo>
                  <a:close/>
                  <a:moveTo>
                    <a:pt x="113881" y="0"/>
                  </a:moveTo>
                  <a:lnTo>
                    <a:pt x="100105" y="2369"/>
                  </a:lnTo>
                  <a:cubicBezTo>
                    <a:pt x="100072" y="2369"/>
                    <a:pt x="100038" y="2402"/>
                    <a:pt x="100038" y="2435"/>
                  </a:cubicBezTo>
                  <a:cubicBezTo>
                    <a:pt x="100005" y="2469"/>
                    <a:pt x="100038" y="2502"/>
                    <a:pt x="100072" y="2535"/>
                  </a:cubicBezTo>
                  <a:lnTo>
                    <a:pt x="103407" y="4904"/>
                  </a:lnTo>
                  <a:lnTo>
                    <a:pt x="82259" y="34792"/>
                  </a:lnTo>
                  <a:cubicBezTo>
                    <a:pt x="81975" y="35217"/>
                    <a:pt x="81520" y="35433"/>
                    <a:pt x="81049" y="35433"/>
                  </a:cubicBezTo>
                  <a:cubicBezTo>
                    <a:pt x="80744" y="35433"/>
                    <a:pt x="80433" y="35342"/>
                    <a:pt x="80157" y="35159"/>
                  </a:cubicBezTo>
                  <a:lnTo>
                    <a:pt x="53038" y="15978"/>
                  </a:lnTo>
                  <a:cubicBezTo>
                    <a:pt x="52737" y="15769"/>
                    <a:pt x="52396" y="15668"/>
                    <a:pt x="52059" y="15668"/>
                  </a:cubicBezTo>
                  <a:cubicBezTo>
                    <a:pt x="51537" y="15668"/>
                    <a:pt x="51028" y="15912"/>
                    <a:pt x="50703" y="16379"/>
                  </a:cubicBezTo>
                  <a:lnTo>
                    <a:pt x="33" y="88030"/>
                  </a:lnTo>
                  <a:cubicBezTo>
                    <a:pt x="0" y="88063"/>
                    <a:pt x="0" y="88097"/>
                    <a:pt x="33" y="88130"/>
                  </a:cubicBezTo>
                  <a:cubicBezTo>
                    <a:pt x="33" y="88163"/>
                    <a:pt x="67" y="88197"/>
                    <a:pt x="100" y="88197"/>
                  </a:cubicBezTo>
                  <a:lnTo>
                    <a:pt x="13943" y="88197"/>
                  </a:lnTo>
                  <a:cubicBezTo>
                    <a:pt x="13977" y="88197"/>
                    <a:pt x="14010" y="88163"/>
                    <a:pt x="14043" y="88163"/>
                  </a:cubicBezTo>
                  <a:lnTo>
                    <a:pt x="53638" y="32290"/>
                  </a:lnTo>
                  <a:cubicBezTo>
                    <a:pt x="53926" y="31879"/>
                    <a:pt x="54378" y="31658"/>
                    <a:pt x="54839" y="31658"/>
                  </a:cubicBezTo>
                  <a:cubicBezTo>
                    <a:pt x="55126" y="31658"/>
                    <a:pt x="55417" y="31744"/>
                    <a:pt x="55673" y="31923"/>
                  </a:cubicBezTo>
                  <a:lnTo>
                    <a:pt x="82826" y="51104"/>
                  </a:lnTo>
                  <a:cubicBezTo>
                    <a:pt x="83117" y="51306"/>
                    <a:pt x="83448" y="51403"/>
                    <a:pt x="83774" y="51403"/>
                  </a:cubicBezTo>
                  <a:cubicBezTo>
                    <a:pt x="84307" y="51403"/>
                    <a:pt x="84830" y="51146"/>
                    <a:pt x="85161" y="50670"/>
                  </a:cubicBezTo>
                  <a:lnTo>
                    <a:pt x="112847" y="11575"/>
                  </a:lnTo>
                  <a:lnTo>
                    <a:pt x="116183" y="13944"/>
                  </a:lnTo>
                  <a:cubicBezTo>
                    <a:pt x="116200" y="13960"/>
                    <a:pt x="116216" y="13969"/>
                    <a:pt x="116233" y="13969"/>
                  </a:cubicBezTo>
                  <a:cubicBezTo>
                    <a:pt x="116250" y="13969"/>
                    <a:pt x="116266" y="13960"/>
                    <a:pt x="116283" y="13944"/>
                  </a:cubicBezTo>
                  <a:cubicBezTo>
                    <a:pt x="116316" y="13910"/>
                    <a:pt x="116350" y="13877"/>
                    <a:pt x="116350" y="13844"/>
                  </a:cubicBezTo>
                  <a:lnTo>
                    <a:pt x="113981" y="67"/>
                  </a:lnTo>
                  <a:cubicBezTo>
                    <a:pt x="113981" y="34"/>
                    <a:pt x="113915" y="0"/>
                    <a:pt x="113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0"/>
            <p:cNvSpPr/>
            <p:nvPr/>
          </p:nvSpPr>
          <p:spPr>
            <a:xfrm>
              <a:off x="7699093" y="2433056"/>
              <a:ext cx="33538" cy="493282"/>
            </a:xfrm>
            <a:custGeom>
              <a:avLst/>
              <a:gdLst/>
              <a:ahLst/>
              <a:cxnLst/>
              <a:rect l="l" t="t" r="r" b="b"/>
              <a:pathLst>
                <a:path w="1735" h="25519" extrusionOk="0">
                  <a:moveTo>
                    <a:pt x="0" y="1"/>
                  </a:moveTo>
                  <a:lnTo>
                    <a:pt x="0" y="25519"/>
                  </a:lnTo>
                  <a:lnTo>
                    <a:pt x="1735" y="25519"/>
                  </a:lnTo>
                  <a:lnTo>
                    <a:pt x="17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0"/>
            <p:cNvSpPr/>
            <p:nvPr/>
          </p:nvSpPr>
          <p:spPr>
            <a:xfrm>
              <a:off x="7989256" y="2164833"/>
              <a:ext cx="32900" cy="761505"/>
            </a:xfrm>
            <a:custGeom>
              <a:avLst/>
              <a:gdLst/>
              <a:ahLst/>
              <a:cxnLst/>
              <a:rect l="l" t="t" r="r" b="b"/>
              <a:pathLst>
                <a:path w="1702" h="39395" extrusionOk="0">
                  <a:moveTo>
                    <a:pt x="0" y="0"/>
                  </a:moveTo>
                  <a:lnTo>
                    <a:pt x="0" y="39395"/>
                  </a:lnTo>
                  <a:lnTo>
                    <a:pt x="1701" y="39395"/>
                  </a:lnTo>
                  <a:lnTo>
                    <a:pt x="17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0"/>
            <p:cNvSpPr/>
            <p:nvPr/>
          </p:nvSpPr>
          <p:spPr>
            <a:xfrm>
              <a:off x="8283922" y="2347308"/>
              <a:ext cx="33538" cy="579030"/>
            </a:xfrm>
            <a:custGeom>
              <a:avLst/>
              <a:gdLst/>
              <a:ahLst/>
              <a:cxnLst/>
              <a:rect l="l" t="t" r="r" b="b"/>
              <a:pathLst>
                <a:path w="1735" h="29955" extrusionOk="0">
                  <a:moveTo>
                    <a:pt x="0" y="0"/>
                  </a:moveTo>
                  <a:lnTo>
                    <a:pt x="0" y="29955"/>
                  </a:lnTo>
                  <a:lnTo>
                    <a:pt x="1735" y="29955"/>
                  </a:ln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0"/>
            <p:cNvSpPr/>
            <p:nvPr/>
          </p:nvSpPr>
          <p:spPr>
            <a:xfrm>
              <a:off x="7466959" y="2433056"/>
              <a:ext cx="232153" cy="493282"/>
            </a:xfrm>
            <a:custGeom>
              <a:avLst/>
              <a:gdLst/>
              <a:ahLst/>
              <a:cxnLst/>
              <a:rect l="l" t="t" r="r" b="b"/>
              <a:pathLst>
                <a:path w="12010" h="25519" extrusionOk="0">
                  <a:moveTo>
                    <a:pt x="1" y="1"/>
                  </a:moveTo>
                  <a:lnTo>
                    <a:pt x="1" y="25519"/>
                  </a:lnTo>
                  <a:lnTo>
                    <a:pt x="12009" y="25519"/>
                  </a:lnTo>
                  <a:lnTo>
                    <a:pt x="120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0"/>
            <p:cNvSpPr/>
            <p:nvPr/>
          </p:nvSpPr>
          <p:spPr>
            <a:xfrm>
              <a:off x="7756484" y="2164833"/>
              <a:ext cx="232791" cy="761505"/>
            </a:xfrm>
            <a:custGeom>
              <a:avLst/>
              <a:gdLst/>
              <a:ahLst/>
              <a:cxnLst/>
              <a:rect l="l" t="t" r="r" b="b"/>
              <a:pathLst>
                <a:path w="12043" h="39395" extrusionOk="0">
                  <a:moveTo>
                    <a:pt x="0" y="0"/>
                  </a:moveTo>
                  <a:lnTo>
                    <a:pt x="0" y="39395"/>
                  </a:lnTo>
                  <a:lnTo>
                    <a:pt x="12042" y="39395"/>
                  </a:lnTo>
                  <a:lnTo>
                    <a:pt x="120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0"/>
            <p:cNvSpPr/>
            <p:nvPr/>
          </p:nvSpPr>
          <p:spPr>
            <a:xfrm>
              <a:off x="8051788" y="2347308"/>
              <a:ext cx="232791" cy="579030"/>
            </a:xfrm>
            <a:custGeom>
              <a:avLst/>
              <a:gdLst/>
              <a:ahLst/>
              <a:cxnLst/>
              <a:rect l="l" t="t" r="r" b="b"/>
              <a:pathLst>
                <a:path w="12043" h="29955" extrusionOk="0">
                  <a:moveTo>
                    <a:pt x="1" y="0"/>
                  </a:moveTo>
                  <a:lnTo>
                    <a:pt x="1" y="29955"/>
                  </a:lnTo>
                  <a:lnTo>
                    <a:pt x="12043" y="29955"/>
                  </a:lnTo>
                  <a:lnTo>
                    <a:pt x="12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0"/>
            <p:cNvSpPr/>
            <p:nvPr/>
          </p:nvSpPr>
          <p:spPr>
            <a:xfrm>
              <a:off x="6864076" y="2727085"/>
              <a:ext cx="72893" cy="158641"/>
            </a:xfrm>
            <a:custGeom>
              <a:avLst/>
              <a:gdLst/>
              <a:ahLst/>
              <a:cxnLst/>
              <a:rect l="l" t="t" r="r" b="b"/>
              <a:pathLst>
                <a:path w="3771" h="8207" extrusionOk="0">
                  <a:moveTo>
                    <a:pt x="568" y="1"/>
                  </a:moveTo>
                  <a:lnTo>
                    <a:pt x="1" y="7606"/>
                  </a:lnTo>
                  <a:lnTo>
                    <a:pt x="3237" y="8206"/>
                  </a:lnTo>
                  <a:lnTo>
                    <a:pt x="3770" y="601"/>
                  </a:lnTo>
                  <a:lnTo>
                    <a:pt x="568" y="1"/>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0"/>
            <p:cNvSpPr/>
            <p:nvPr/>
          </p:nvSpPr>
          <p:spPr>
            <a:xfrm>
              <a:off x="7266430" y="2737407"/>
              <a:ext cx="79330" cy="147024"/>
            </a:xfrm>
            <a:custGeom>
              <a:avLst/>
              <a:gdLst/>
              <a:ahLst/>
              <a:cxnLst/>
              <a:rect l="l" t="t" r="r" b="b"/>
              <a:pathLst>
                <a:path w="4104" h="7606" extrusionOk="0">
                  <a:moveTo>
                    <a:pt x="1" y="0"/>
                  </a:moveTo>
                  <a:lnTo>
                    <a:pt x="835" y="7606"/>
                  </a:lnTo>
                  <a:lnTo>
                    <a:pt x="4104" y="7606"/>
                  </a:lnTo>
                  <a:lnTo>
                    <a:pt x="3303" y="0"/>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0"/>
            <p:cNvSpPr/>
            <p:nvPr/>
          </p:nvSpPr>
          <p:spPr>
            <a:xfrm>
              <a:off x="7154876" y="2876680"/>
              <a:ext cx="218622" cy="72236"/>
            </a:xfrm>
            <a:custGeom>
              <a:avLst/>
              <a:gdLst/>
              <a:ahLst/>
              <a:cxnLst/>
              <a:rect l="l" t="t" r="r" b="b"/>
              <a:pathLst>
                <a:path w="11310" h="3737" extrusionOk="0">
                  <a:moveTo>
                    <a:pt x="6339" y="0"/>
                  </a:moveTo>
                  <a:cubicBezTo>
                    <a:pt x="6139" y="0"/>
                    <a:pt x="5939" y="67"/>
                    <a:pt x="5805" y="234"/>
                  </a:cubicBezTo>
                  <a:cubicBezTo>
                    <a:pt x="5005" y="934"/>
                    <a:pt x="3103" y="1702"/>
                    <a:pt x="568" y="2269"/>
                  </a:cubicBezTo>
                  <a:cubicBezTo>
                    <a:pt x="1" y="2369"/>
                    <a:pt x="168" y="3736"/>
                    <a:pt x="1569" y="3736"/>
                  </a:cubicBezTo>
                  <a:cubicBezTo>
                    <a:pt x="2936" y="3736"/>
                    <a:pt x="5939" y="3636"/>
                    <a:pt x="6939" y="3636"/>
                  </a:cubicBezTo>
                  <a:cubicBezTo>
                    <a:pt x="8540" y="3636"/>
                    <a:pt x="9508" y="3703"/>
                    <a:pt x="10775" y="3736"/>
                  </a:cubicBezTo>
                  <a:cubicBezTo>
                    <a:pt x="11076" y="3736"/>
                    <a:pt x="11309" y="3470"/>
                    <a:pt x="11242" y="3169"/>
                  </a:cubicBezTo>
                  <a:lnTo>
                    <a:pt x="10609" y="234"/>
                  </a:lnTo>
                  <a:cubicBezTo>
                    <a:pt x="10575" y="100"/>
                    <a:pt x="10475" y="0"/>
                    <a:pt x="10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0"/>
            <p:cNvSpPr/>
            <p:nvPr/>
          </p:nvSpPr>
          <p:spPr>
            <a:xfrm>
              <a:off x="6717709" y="2860307"/>
              <a:ext cx="223764" cy="84317"/>
            </a:xfrm>
            <a:custGeom>
              <a:avLst/>
              <a:gdLst/>
              <a:ahLst/>
              <a:cxnLst/>
              <a:rect l="l" t="t" r="r" b="b"/>
              <a:pathLst>
                <a:path w="11576" h="4362" extrusionOk="0">
                  <a:moveTo>
                    <a:pt x="7435" y="1"/>
                  </a:moveTo>
                  <a:cubicBezTo>
                    <a:pt x="7227" y="1"/>
                    <a:pt x="7014" y="39"/>
                    <a:pt x="6839" y="114"/>
                  </a:cubicBezTo>
                  <a:cubicBezTo>
                    <a:pt x="5359" y="722"/>
                    <a:pt x="4445" y="813"/>
                    <a:pt x="3365" y="813"/>
                  </a:cubicBezTo>
                  <a:cubicBezTo>
                    <a:pt x="2907" y="813"/>
                    <a:pt x="2418" y="796"/>
                    <a:pt x="1843" y="796"/>
                  </a:cubicBezTo>
                  <a:cubicBezTo>
                    <a:pt x="1544" y="796"/>
                    <a:pt x="1222" y="801"/>
                    <a:pt x="868" y="814"/>
                  </a:cubicBezTo>
                  <a:cubicBezTo>
                    <a:pt x="301" y="847"/>
                    <a:pt x="1" y="2282"/>
                    <a:pt x="1335" y="2515"/>
                  </a:cubicBezTo>
                  <a:cubicBezTo>
                    <a:pt x="3537" y="2916"/>
                    <a:pt x="4437" y="3149"/>
                    <a:pt x="6305" y="3449"/>
                  </a:cubicBezTo>
                  <a:cubicBezTo>
                    <a:pt x="7906" y="3716"/>
                    <a:pt x="9741" y="4116"/>
                    <a:pt x="11009" y="4350"/>
                  </a:cubicBezTo>
                  <a:cubicBezTo>
                    <a:pt x="11044" y="4358"/>
                    <a:pt x="11078" y="4361"/>
                    <a:pt x="11112" y="4361"/>
                  </a:cubicBezTo>
                  <a:cubicBezTo>
                    <a:pt x="11367" y="4361"/>
                    <a:pt x="11576" y="4148"/>
                    <a:pt x="11576" y="3883"/>
                  </a:cubicBezTo>
                  <a:lnTo>
                    <a:pt x="11409" y="881"/>
                  </a:lnTo>
                  <a:cubicBezTo>
                    <a:pt x="11409" y="747"/>
                    <a:pt x="11309" y="647"/>
                    <a:pt x="11175" y="614"/>
                  </a:cubicBezTo>
                  <a:lnTo>
                    <a:pt x="7640" y="13"/>
                  </a:lnTo>
                  <a:cubicBezTo>
                    <a:pt x="7573" y="5"/>
                    <a:pt x="7504" y="1"/>
                    <a:pt x="7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0"/>
            <p:cNvSpPr/>
            <p:nvPr/>
          </p:nvSpPr>
          <p:spPr>
            <a:xfrm>
              <a:off x="6665479" y="913273"/>
              <a:ext cx="417199" cy="294686"/>
            </a:xfrm>
            <a:custGeom>
              <a:avLst/>
              <a:gdLst/>
              <a:ahLst/>
              <a:cxnLst/>
              <a:rect l="l" t="t" r="r" b="b"/>
              <a:pathLst>
                <a:path w="21583" h="15245" extrusionOk="0">
                  <a:moveTo>
                    <a:pt x="16880" y="1"/>
                  </a:moveTo>
                  <a:lnTo>
                    <a:pt x="16646" y="668"/>
                  </a:lnTo>
                  <a:lnTo>
                    <a:pt x="16346" y="1335"/>
                  </a:lnTo>
                  <a:cubicBezTo>
                    <a:pt x="16179" y="1802"/>
                    <a:pt x="15979" y="2236"/>
                    <a:pt x="15745" y="2703"/>
                  </a:cubicBezTo>
                  <a:cubicBezTo>
                    <a:pt x="15312" y="3570"/>
                    <a:pt x="14878" y="4471"/>
                    <a:pt x="14411" y="5305"/>
                  </a:cubicBezTo>
                  <a:cubicBezTo>
                    <a:pt x="13944" y="6138"/>
                    <a:pt x="13410" y="6939"/>
                    <a:pt x="12843" y="7706"/>
                  </a:cubicBezTo>
                  <a:cubicBezTo>
                    <a:pt x="12310" y="8407"/>
                    <a:pt x="11709" y="9074"/>
                    <a:pt x="11042" y="9674"/>
                  </a:cubicBezTo>
                  <a:cubicBezTo>
                    <a:pt x="10742" y="9908"/>
                    <a:pt x="10442" y="10175"/>
                    <a:pt x="10075" y="10375"/>
                  </a:cubicBezTo>
                  <a:cubicBezTo>
                    <a:pt x="9941" y="10475"/>
                    <a:pt x="9741" y="10575"/>
                    <a:pt x="9608" y="10642"/>
                  </a:cubicBezTo>
                  <a:cubicBezTo>
                    <a:pt x="9474" y="10708"/>
                    <a:pt x="9374" y="10775"/>
                    <a:pt x="9241" y="10808"/>
                  </a:cubicBezTo>
                  <a:cubicBezTo>
                    <a:pt x="8807" y="10942"/>
                    <a:pt x="8407" y="11042"/>
                    <a:pt x="7973" y="11075"/>
                  </a:cubicBezTo>
                  <a:cubicBezTo>
                    <a:pt x="7506" y="11142"/>
                    <a:pt x="7039" y="11209"/>
                    <a:pt x="6539" y="11275"/>
                  </a:cubicBezTo>
                  <a:cubicBezTo>
                    <a:pt x="4537" y="11442"/>
                    <a:pt x="2436" y="11509"/>
                    <a:pt x="334" y="11576"/>
                  </a:cubicBezTo>
                  <a:lnTo>
                    <a:pt x="1" y="14011"/>
                  </a:lnTo>
                  <a:cubicBezTo>
                    <a:pt x="2136" y="14645"/>
                    <a:pt x="4337" y="15011"/>
                    <a:pt x="6539" y="15212"/>
                  </a:cubicBezTo>
                  <a:cubicBezTo>
                    <a:pt x="7106" y="15245"/>
                    <a:pt x="7706" y="15245"/>
                    <a:pt x="8307" y="15245"/>
                  </a:cubicBezTo>
                  <a:cubicBezTo>
                    <a:pt x="8941" y="15245"/>
                    <a:pt x="9574" y="15212"/>
                    <a:pt x="10208" y="15112"/>
                  </a:cubicBezTo>
                  <a:cubicBezTo>
                    <a:pt x="10575" y="15011"/>
                    <a:pt x="10975" y="14911"/>
                    <a:pt x="11342" y="14778"/>
                  </a:cubicBezTo>
                  <a:cubicBezTo>
                    <a:pt x="11509" y="14711"/>
                    <a:pt x="11676" y="14645"/>
                    <a:pt x="11809" y="14578"/>
                  </a:cubicBezTo>
                  <a:cubicBezTo>
                    <a:pt x="11976" y="14511"/>
                    <a:pt x="12143" y="14444"/>
                    <a:pt x="12276" y="14344"/>
                  </a:cubicBezTo>
                  <a:cubicBezTo>
                    <a:pt x="12877" y="14044"/>
                    <a:pt x="13444" y="13677"/>
                    <a:pt x="13944" y="13310"/>
                  </a:cubicBezTo>
                  <a:cubicBezTo>
                    <a:pt x="15846" y="11776"/>
                    <a:pt x="17413" y="9941"/>
                    <a:pt x="18648" y="7840"/>
                  </a:cubicBezTo>
                  <a:cubicBezTo>
                    <a:pt x="19248" y="6872"/>
                    <a:pt x="19782" y="5838"/>
                    <a:pt x="20282" y="4804"/>
                  </a:cubicBezTo>
                  <a:cubicBezTo>
                    <a:pt x="20516" y="4304"/>
                    <a:pt x="20749" y="3770"/>
                    <a:pt x="20949" y="3270"/>
                  </a:cubicBezTo>
                  <a:cubicBezTo>
                    <a:pt x="21083" y="3003"/>
                    <a:pt x="21183" y="2703"/>
                    <a:pt x="21283" y="2469"/>
                  </a:cubicBezTo>
                  <a:cubicBezTo>
                    <a:pt x="21383" y="2202"/>
                    <a:pt x="21483" y="1969"/>
                    <a:pt x="21583" y="1635"/>
                  </a:cubicBezTo>
                  <a:lnTo>
                    <a:pt x="16880" y="1"/>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0"/>
            <p:cNvSpPr/>
            <p:nvPr/>
          </p:nvSpPr>
          <p:spPr>
            <a:xfrm>
              <a:off x="6893090" y="870013"/>
              <a:ext cx="274718" cy="250266"/>
            </a:xfrm>
            <a:custGeom>
              <a:avLst/>
              <a:gdLst/>
              <a:ahLst/>
              <a:cxnLst/>
              <a:rect l="l" t="t" r="r" b="b"/>
              <a:pathLst>
                <a:path w="14212" h="12947" extrusionOk="0">
                  <a:moveTo>
                    <a:pt x="8063" y="1"/>
                  </a:moveTo>
                  <a:cubicBezTo>
                    <a:pt x="6129" y="1"/>
                    <a:pt x="4344" y="1057"/>
                    <a:pt x="3470" y="2772"/>
                  </a:cubicBezTo>
                  <a:cubicBezTo>
                    <a:pt x="2069" y="5374"/>
                    <a:pt x="1" y="9844"/>
                    <a:pt x="1" y="9844"/>
                  </a:cubicBezTo>
                  <a:lnTo>
                    <a:pt x="7640" y="12946"/>
                  </a:lnTo>
                  <a:cubicBezTo>
                    <a:pt x="7640" y="12946"/>
                    <a:pt x="14211" y="4"/>
                    <a:pt x="8240" y="4"/>
                  </a:cubicBezTo>
                  <a:cubicBezTo>
                    <a:pt x="8181" y="2"/>
                    <a:pt x="8122" y="1"/>
                    <a:pt x="8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0"/>
            <p:cNvSpPr/>
            <p:nvPr/>
          </p:nvSpPr>
          <p:spPr>
            <a:xfrm>
              <a:off x="6619068" y="1114460"/>
              <a:ext cx="89633" cy="75368"/>
            </a:xfrm>
            <a:custGeom>
              <a:avLst/>
              <a:gdLst/>
              <a:ahLst/>
              <a:cxnLst/>
              <a:rect l="l" t="t" r="r" b="b"/>
              <a:pathLst>
                <a:path w="4637" h="3899" extrusionOk="0">
                  <a:moveTo>
                    <a:pt x="2002" y="0"/>
                  </a:moveTo>
                  <a:lnTo>
                    <a:pt x="0" y="3770"/>
                  </a:lnTo>
                  <a:cubicBezTo>
                    <a:pt x="486" y="3855"/>
                    <a:pt x="985" y="3898"/>
                    <a:pt x="1487" y="3898"/>
                  </a:cubicBezTo>
                  <a:cubicBezTo>
                    <a:pt x="2158" y="3898"/>
                    <a:pt x="2836" y="3822"/>
                    <a:pt x="3503" y="3669"/>
                  </a:cubicBezTo>
                  <a:lnTo>
                    <a:pt x="4637" y="1501"/>
                  </a:lnTo>
                  <a:lnTo>
                    <a:pt x="2002" y="0"/>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0"/>
            <p:cNvSpPr/>
            <p:nvPr/>
          </p:nvSpPr>
          <p:spPr>
            <a:xfrm>
              <a:off x="6581026" y="1114460"/>
              <a:ext cx="76102" cy="72874"/>
            </a:xfrm>
            <a:custGeom>
              <a:avLst/>
              <a:gdLst/>
              <a:ahLst/>
              <a:cxnLst/>
              <a:rect l="l" t="t" r="r" b="b"/>
              <a:pathLst>
                <a:path w="3937" h="3770" extrusionOk="0">
                  <a:moveTo>
                    <a:pt x="1468" y="0"/>
                  </a:moveTo>
                  <a:lnTo>
                    <a:pt x="0" y="3303"/>
                  </a:lnTo>
                  <a:lnTo>
                    <a:pt x="1935" y="3770"/>
                  </a:lnTo>
                  <a:lnTo>
                    <a:pt x="3936" y="0"/>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0"/>
            <p:cNvSpPr/>
            <p:nvPr/>
          </p:nvSpPr>
          <p:spPr>
            <a:xfrm>
              <a:off x="6869237" y="2727085"/>
              <a:ext cx="67732" cy="87720"/>
            </a:xfrm>
            <a:custGeom>
              <a:avLst/>
              <a:gdLst/>
              <a:ahLst/>
              <a:cxnLst/>
              <a:rect l="l" t="t" r="r" b="b"/>
              <a:pathLst>
                <a:path w="3504" h="4538" extrusionOk="0">
                  <a:moveTo>
                    <a:pt x="301" y="1"/>
                  </a:moveTo>
                  <a:lnTo>
                    <a:pt x="1" y="3903"/>
                  </a:lnTo>
                  <a:lnTo>
                    <a:pt x="3236" y="4537"/>
                  </a:lnTo>
                  <a:lnTo>
                    <a:pt x="3503" y="601"/>
                  </a:lnTo>
                  <a:lnTo>
                    <a:pt x="3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0"/>
            <p:cNvSpPr/>
            <p:nvPr/>
          </p:nvSpPr>
          <p:spPr>
            <a:xfrm>
              <a:off x="7266430" y="2737407"/>
              <a:ext cx="71598" cy="76102"/>
            </a:xfrm>
            <a:custGeom>
              <a:avLst/>
              <a:gdLst/>
              <a:ahLst/>
              <a:cxnLst/>
              <a:rect l="l" t="t" r="r" b="b"/>
              <a:pathLst>
                <a:path w="3704" h="3937" extrusionOk="0">
                  <a:moveTo>
                    <a:pt x="1" y="0"/>
                  </a:moveTo>
                  <a:lnTo>
                    <a:pt x="434" y="3936"/>
                  </a:lnTo>
                  <a:lnTo>
                    <a:pt x="3703" y="3936"/>
                  </a:lnTo>
                  <a:lnTo>
                    <a:pt x="33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0"/>
            <p:cNvSpPr/>
            <p:nvPr/>
          </p:nvSpPr>
          <p:spPr>
            <a:xfrm>
              <a:off x="6924694" y="866205"/>
              <a:ext cx="442986" cy="580345"/>
            </a:xfrm>
            <a:custGeom>
              <a:avLst/>
              <a:gdLst/>
              <a:ahLst/>
              <a:cxnLst/>
              <a:rect l="l" t="t" r="r" b="b"/>
              <a:pathLst>
                <a:path w="22917" h="30023" extrusionOk="0">
                  <a:moveTo>
                    <a:pt x="9641" y="1"/>
                  </a:moveTo>
                  <a:cubicBezTo>
                    <a:pt x="9307" y="1"/>
                    <a:pt x="9007" y="34"/>
                    <a:pt x="8707" y="34"/>
                  </a:cubicBezTo>
                  <a:cubicBezTo>
                    <a:pt x="7339" y="101"/>
                    <a:pt x="5938" y="267"/>
                    <a:pt x="4537" y="534"/>
                  </a:cubicBezTo>
                  <a:cubicBezTo>
                    <a:pt x="4537" y="534"/>
                    <a:pt x="0" y="10141"/>
                    <a:pt x="2369" y="28788"/>
                  </a:cubicBezTo>
                  <a:cubicBezTo>
                    <a:pt x="7673" y="29188"/>
                    <a:pt x="17346" y="29855"/>
                    <a:pt x="19881" y="30022"/>
                  </a:cubicBezTo>
                  <a:cubicBezTo>
                    <a:pt x="20048" y="28688"/>
                    <a:pt x="19948" y="24752"/>
                    <a:pt x="20215" y="19581"/>
                  </a:cubicBezTo>
                  <a:cubicBezTo>
                    <a:pt x="20315" y="17380"/>
                    <a:pt x="20515" y="14978"/>
                    <a:pt x="20815" y="12443"/>
                  </a:cubicBezTo>
                  <a:cubicBezTo>
                    <a:pt x="21249" y="8774"/>
                    <a:pt x="21949" y="5171"/>
                    <a:pt x="22917" y="1635"/>
                  </a:cubicBezTo>
                  <a:cubicBezTo>
                    <a:pt x="22917" y="1635"/>
                    <a:pt x="20849" y="1068"/>
                    <a:pt x="18480" y="701"/>
                  </a:cubicBezTo>
                  <a:cubicBezTo>
                    <a:pt x="18013" y="634"/>
                    <a:pt x="17546" y="568"/>
                    <a:pt x="17079" y="501"/>
                  </a:cubicBezTo>
                  <a:cubicBezTo>
                    <a:pt x="14611" y="201"/>
                    <a:pt x="12109" y="1"/>
                    <a:pt x="9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0"/>
            <p:cNvSpPr/>
            <p:nvPr/>
          </p:nvSpPr>
          <p:spPr>
            <a:xfrm>
              <a:off x="7101371" y="712744"/>
              <a:ext cx="154118" cy="200336"/>
            </a:xfrm>
            <a:custGeom>
              <a:avLst/>
              <a:gdLst/>
              <a:ahLst/>
              <a:cxnLst/>
              <a:rect l="l" t="t" r="r" b="b"/>
              <a:pathLst>
                <a:path w="7973" h="10364" extrusionOk="0">
                  <a:moveTo>
                    <a:pt x="7806" y="1"/>
                  </a:moveTo>
                  <a:lnTo>
                    <a:pt x="2969" y="3603"/>
                  </a:lnTo>
                  <a:cubicBezTo>
                    <a:pt x="3303" y="5471"/>
                    <a:pt x="3236" y="7473"/>
                    <a:pt x="534" y="7906"/>
                  </a:cubicBezTo>
                  <a:cubicBezTo>
                    <a:pt x="0" y="8673"/>
                    <a:pt x="0" y="10141"/>
                    <a:pt x="2068" y="10308"/>
                  </a:cubicBezTo>
                  <a:cubicBezTo>
                    <a:pt x="2368" y="10345"/>
                    <a:pt x="2668" y="10364"/>
                    <a:pt x="2967" y="10364"/>
                  </a:cubicBezTo>
                  <a:cubicBezTo>
                    <a:pt x="4801" y="10364"/>
                    <a:pt x="6596" y="9673"/>
                    <a:pt x="7973" y="8440"/>
                  </a:cubicBezTo>
                  <a:cubicBezTo>
                    <a:pt x="6405" y="6705"/>
                    <a:pt x="7172" y="2369"/>
                    <a:pt x="7806" y="1"/>
                  </a:cubicBez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0"/>
            <p:cNvSpPr/>
            <p:nvPr/>
          </p:nvSpPr>
          <p:spPr>
            <a:xfrm>
              <a:off x="7112331" y="912636"/>
              <a:ext cx="61276" cy="44768"/>
            </a:xfrm>
            <a:custGeom>
              <a:avLst/>
              <a:gdLst/>
              <a:ahLst/>
              <a:cxnLst/>
              <a:rect l="l" t="t" r="r" b="b"/>
              <a:pathLst>
                <a:path w="3170" h="2316" extrusionOk="0">
                  <a:moveTo>
                    <a:pt x="1902" y="0"/>
                  </a:moveTo>
                  <a:cubicBezTo>
                    <a:pt x="1902" y="0"/>
                    <a:pt x="234" y="434"/>
                    <a:pt x="0" y="768"/>
                  </a:cubicBezTo>
                  <a:cubicBezTo>
                    <a:pt x="34" y="1135"/>
                    <a:pt x="134" y="1468"/>
                    <a:pt x="267" y="1835"/>
                  </a:cubicBezTo>
                  <a:cubicBezTo>
                    <a:pt x="334" y="2069"/>
                    <a:pt x="534" y="2202"/>
                    <a:pt x="768" y="2202"/>
                  </a:cubicBezTo>
                  <a:cubicBezTo>
                    <a:pt x="1135" y="2202"/>
                    <a:pt x="1468" y="2235"/>
                    <a:pt x="1802" y="2302"/>
                  </a:cubicBezTo>
                  <a:cubicBezTo>
                    <a:pt x="1837" y="2311"/>
                    <a:pt x="1876" y="2315"/>
                    <a:pt x="1915" y="2315"/>
                  </a:cubicBezTo>
                  <a:cubicBezTo>
                    <a:pt x="2022" y="2315"/>
                    <a:pt x="2138" y="2284"/>
                    <a:pt x="2235" y="2235"/>
                  </a:cubicBezTo>
                  <a:cubicBezTo>
                    <a:pt x="2636" y="1968"/>
                    <a:pt x="3169" y="1568"/>
                    <a:pt x="3036" y="1101"/>
                  </a:cubicBezTo>
                  <a:cubicBezTo>
                    <a:pt x="2869" y="534"/>
                    <a:pt x="1902" y="0"/>
                    <a:pt x="1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0"/>
            <p:cNvSpPr/>
            <p:nvPr/>
          </p:nvSpPr>
          <p:spPr>
            <a:xfrm>
              <a:off x="7078793" y="948106"/>
              <a:ext cx="67732" cy="344325"/>
            </a:xfrm>
            <a:custGeom>
              <a:avLst/>
              <a:gdLst/>
              <a:ahLst/>
              <a:cxnLst/>
              <a:rect l="l" t="t" r="r" b="b"/>
              <a:pathLst>
                <a:path w="3504" h="17813" extrusionOk="0">
                  <a:moveTo>
                    <a:pt x="2603" y="0"/>
                  </a:moveTo>
                  <a:cubicBezTo>
                    <a:pt x="1936" y="1468"/>
                    <a:pt x="401" y="10874"/>
                    <a:pt x="201" y="12275"/>
                  </a:cubicBezTo>
                  <a:cubicBezTo>
                    <a:pt x="1" y="13710"/>
                    <a:pt x="668" y="16011"/>
                    <a:pt x="1569" y="17813"/>
                  </a:cubicBezTo>
                  <a:cubicBezTo>
                    <a:pt x="2603" y="16378"/>
                    <a:pt x="3203" y="14677"/>
                    <a:pt x="3270" y="12909"/>
                  </a:cubicBezTo>
                  <a:cubicBezTo>
                    <a:pt x="3403" y="10975"/>
                    <a:pt x="3503" y="234"/>
                    <a:pt x="3503" y="234"/>
                  </a:cubicBez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0"/>
            <p:cNvSpPr/>
            <p:nvPr/>
          </p:nvSpPr>
          <p:spPr>
            <a:xfrm>
              <a:off x="7148439" y="870477"/>
              <a:ext cx="139930" cy="78286"/>
            </a:xfrm>
            <a:custGeom>
              <a:avLst/>
              <a:gdLst/>
              <a:ahLst/>
              <a:cxnLst/>
              <a:rect l="l" t="t" r="r" b="b"/>
              <a:pathLst>
                <a:path w="7239" h="4050" extrusionOk="0">
                  <a:moveTo>
                    <a:pt x="5457" y="1"/>
                  </a:moveTo>
                  <a:cubicBezTo>
                    <a:pt x="5404" y="1"/>
                    <a:pt x="5363" y="14"/>
                    <a:pt x="5338" y="46"/>
                  </a:cubicBezTo>
                  <a:cubicBezTo>
                    <a:pt x="5104" y="380"/>
                    <a:pt x="3136" y="1548"/>
                    <a:pt x="0" y="2181"/>
                  </a:cubicBezTo>
                  <a:cubicBezTo>
                    <a:pt x="634" y="2715"/>
                    <a:pt x="1135" y="3349"/>
                    <a:pt x="1535" y="4049"/>
                  </a:cubicBezTo>
                  <a:cubicBezTo>
                    <a:pt x="2569" y="3983"/>
                    <a:pt x="7239" y="1948"/>
                    <a:pt x="6572" y="347"/>
                  </a:cubicBezTo>
                  <a:cubicBezTo>
                    <a:pt x="6114" y="239"/>
                    <a:pt x="5678" y="1"/>
                    <a:pt x="5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0"/>
            <p:cNvSpPr/>
            <p:nvPr/>
          </p:nvSpPr>
          <p:spPr>
            <a:xfrm>
              <a:off x="7073632" y="861662"/>
              <a:ext cx="74826" cy="82578"/>
            </a:xfrm>
            <a:custGeom>
              <a:avLst/>
              <a:gdLst/>
              <a:ahLst/>
              <a:cxnLst/>
              <a:rect l="l" t="t" r="r" b="b"/>
              <a:pathLst>
                <a:path w="3871" h="4272" extrusionOk="0">
                  <a:moveTo>
                    <a:pt x="2083" y="1"/>
                  </a:moveTo>
                  <a:cubicBezTo>
                    <a:pt x="1854" y="1"/>
                    <a:pt x="1421" y="177"/>
                    <a:pt x="968" y="202"/>
                  </a:cubicBezTo>
                  <a:cubicBezTo>
                    <a:pt x="1" y="1637"/>
                    <a:pt x="601" y="3805"/>
                    <a:pt x="1669" y="4272"/>
                  </a:cubicBezTo>
                  <a:cubicBezTo>
                    <a:pt x="2102" y="3271"/>
                    <a:pt x="3870" y="2637"/>
                    <a:pt x="3870" y="2637"/>
                  </a:cubicBezTo>
                  <a:cubicBezTo>
                    <a:pt x="1969" y="1436"/>
                    <a:pt x="2403" y="436"/>
                    <a:pt x="2236" y="69"/>
                  </a:cubicBezTo>
                  <a:cubicBezTo>
                    <a:pt x="2211" y="19"/>
                    <a:pt x="2158" y="1"/>
                    <a:pt x="20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0"/>
            <p:cNvSpPr/>
            <p:nvPr/>
          </p:nvSpPr>
          <p:spPr>
            <a:xfrm>
              <a:off x="7158761" y="741121"/>
              <a:ext cx="56753" cy="67075"/>
            </a:xfrm>
            <a:custGeom>
              <a:avLst/>
              <a:gdLst/>
              <a:ahLst/>
              <a:cxnLst/>
              <a:rect l="l" t="t" r="r" b="b"/>
              <a:pathLst>
                <a:path w="2936" h="3470" extrusionOk="0">
                  <a:moveTo>
                    <a:pt x="2869" y="0"/>
                  </a:moveTo>
                  <a:lnTo>
                    <a:pt x="0" y="2102"/>
                  </a:lnTo>
                  <a:cubicBezTo>
                    <a:pt x="100" y="2569"/>
                    <a:pt x="134" y="3002"/>
                    <a:pt x="134" y="3469"/>
                  </a:cubicBezTo>
                  <a:cubicBezTo>
                    <a:pt x="1168" y="3369"/>
                    <a:pt x="2635" y="2369"/>
                    <a:pt x="2835" y="1301"/>
                  </a:cubicBezTo>
                  <a:cubicBezTo>
                    <a:pt x="2936" y="868"/>
                    <a:pt x="2936" y="434"/>
                    <a:pt x="28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0"/>
            <p:cNvSpPr/>
            <p:nvPr/>
          </p:nvSpPr>
          <p:spPr>
            <a:xfrm>
              <a:off x="7085462" y="563980"/>
              <a:ext cx="93654" cy="96534"/>
            </a:xfrm>
            <a:custGeom>
              <a:avLst/>
              <a:gdLst/>
              <a:ahLst/>
              <a:cxnLst/>
              <a:rect l="l" t="t" r="r" b="b"/>
              <a:pathLst>
                <a:path w="4845" h="4994" extrusionOk="0">
                  <a:moveTo>
                    <a:pt x="2291" y="1"/>
                  </a:moveTo>
                  <a:cubicBezTo>
                    <a:pt x="2104" y="1"/>
                    <a:pt x="1903" y="40"/>
                    <a:pt x="1691" y="125"/>
                  </a:cubicBezTo>
                  <a:cubicBezTo>
                    <a:pt x="481" y="570"/>
                    <a:pt x="1" y="4993"/>
                    <a:pt x="2189" y="4993"/>
                  </a:cubicBezTo>
                  <a:cubicBezTo>
                    <a:pt x="2295" y="4993"/>
                    <a:pt x="2407" y="4983"/>
                    <a:pt x="2525" y="4961"/>
                  </a:cubicBezTo>
                  <a:cubicBezTo>
                    <a:pt x="4844" y="4534"/>
                    <a:pt x="4315" y="1"/>
                    <a:pt x="22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0"/>
            <p:cNvSpPr/>
            <p:nvPr/>
          </p:nvSpPr>
          <p:spPr>
            <a:xfrm>
              <a:off x="7084901" y="546139"/>
              <a:ext cx="212417" cy="244119"/>
            </a:xfrm>
            <a:custGeom>
              <a:avLst/>
              <a:gdLst/>
              <a:ahLst/>
              <a:cxnLst/>
              <a:rect l="l" t="t" r="r" b="b"/>
              <a:pathLst>
                <a:path w="10989" h="12629" extrusionOk="0">
                  <a:moveTo>
                    <a:pt x="5831" y="1"/>
                  </a:moveTo>
                  <a:cubicBezTo>
                    <a:pt x="5620" y="1"/>
                    <a:pt x="5406" y="16"/>
                    <a:pt x="5189" y="47"/>
                  </a:cubicBezTo>
                  <a:cubicBezTo>
                    <a:pt x="1786" y="480"/>
                    <a:pt x="118" y="5017"/>
                    <a:pt x="52" y="8019"/>
                  </a:cubicBezTo>
                  <a:cubicBezTo>
                    <a:pt x="1" y="10579"/>
                    <a:pt x="2052" y="12629"/>
                    <a:pt x="4381" y="12629"/>
                  </a:cubicBezTo>
                  <a:cubicBezTo>
                    <a:pt x="5086" y="12629"/>
                    <a:pt x="5817" y="12441"/>
                    <a:pt x="6523" y="12022"/>
                  </a:cubicBezTo>
                  <a:cubicBezTo>
                    <a:pt x="8524" y="10821"/>
                    <a:pt x="8958" y="8953"/>
                    <a:pt x="9992" y="5884"/>
                  </a:cubicBezTo>
                  <a:cubicBezTo>
                    <a:pt x="10989" y="2957"/>
                    <a:pt x="8787" y="1"/>
                    <a:pt x="5831" y="1"/>
                  </a:cubicBez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0"/>
            <p:cNvSpPr/>
            <p:nvPr/>
          </p:nvSpPr>
          <p:spPr>
            <a:xfrm>
              <a:off x="7061396" y="458806"/>
              <a:ext cx="298552" cy="295092"/>
            </a:xfrm>
            <a:custGeom>
              <a:avLst/>
              <a:gdLst/>
              <a:ahLst/>
              <a:cxnLst/>
              <a:rect l="l" t="t" r="r" b="b"/>
              <a:pathLst>
                <a:path w="15445" h="15266" extrusionOk="0">
                  <a:moveTo>
                    <a:pt x="7895" y="1"/>
                  </a:moveTo>
                  <a:cubicBezTo>
                    <a:pt x="6095" y="1"/>
                    <a:pt x="5204" y="1477"/>
                    <a:pt x="5537" y="2597"/>
                  </a:cubicBezTo>
                  <a:cubicBezTo>
                    <a:pt x="5051" y="2251"/>
                    <a:pt x="4260" y="2063"/>
                    <a:pt x="3451" y="2063"/>
                  </a:cubicBezTo>
                  <a:cubicBezTo>
                    <a:pt x="1764" y="2063"/>
                    <a:pt x="1" y="2882"/>
                    <a:pt x="767" y="4798"/>
                  </a:cubicBezTo>
                  <a:cubicBezTo>
                    <a:pt x="1902" y="7634"/>
                    <a:pt x="8239" y="7267"/>
                    <a:pt x="10274" y="7500"/>
                  </a:cubicBezTo>
                  <a:cubicBezTo>
                    <a:pt x="7683" y="8596"/>
                    <a:pt x="8731" y="12504"/>
                    <a:pt x="10024" y="12504"/>
                  </a:cubicBezTo>
                  <a:cubicBezTo>
                    <a:pt x="10030" y="12504"/>
                    <a:pt x="10035" y="12504"/>
                    <a:pt x="10041" y="12504"/>
                  </a:cubicBezTo>
                  <a:lnTo>
                    <a:pt x="10041" y="12504"/>
                  </a:lnTo>
                  <a:cubicBezTo>
                    <a:pt x="10041" y="12504"/>
                    <a:pt x="9374" y="12604"/>
                    <a:pt x="9273" y="13938"/>
                  </a:cubicBezTo>
                  <a:cubicBezTo>
                    <a:pt x="9195" y="14699"/>
                    <a:pt x="9813" y="15265"/>
                    <a:pt x="10359" y="15265"/>
                  </a:cubicBezTo>
                  <a:cubicBezTo>
                    <a:pt x="10747" y="15265"/>
                    <a:pt x="11100" y="14979"/>
                    <a:pt x="11141" y="14272"/>
                  </a:cubicBezTo>
                  <a:cubicBezTo>
                    <a:pt x="11399" y="14332"/>
                    <a:pt x="11640" y="14360"/>
                    <a:pt x="11864" y="14360"/>
                  </a:cubicBezTo>
                  <a:cubicBezTo>
                    <a:pt x="13992" y="14360"/>
                    <a:pt x="14615" y="11840"/>
                    <a:pt x="13710" y="10602"/>
                  </a:cubicBezTo>
                  <a:cubicBezTo>
                    <a:pt x="15445" y="10135"/>
                    <a:pt x="15144" y="6666"/>
                    <a:pt x="13577" y="6266"/>
                  </a:cubicBezTo>
                  <a:cubicBezTo>
                    <a:pt x="13910" y="5499"/>
                    <a:pt x="13943" y="2930"/>
                    <a:pt x="10474" y="829"/>
                  </a:cubicBezTo>
                  <a:cubicBezTo>
                    <a:pt x="9482" y="237"/>
                    <a:pt x="8616" y="1"/>
                    <a:pt x="7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0"/>
            <p:cNvSpPr/>
            <p:nvPr/>
          </p:nvSpPr>
          <p:spPr>
            <a:xfrm>
              <a:off x="7142640" y="704529"/>
              <a:ext cx="43222" cy="12816"/>
            </a:xfrm>
            <a:custGeom>
              <a:avLst/>
              <a:gdLst/>
              <a:ahLst/>
              <a:cxnLst/>
              <a:rect l="l" t="t" r="r" b="b"/>
              <a:pathLst>
                <a:path w="2236" h="663" extrusionOk="0">
                  <a:moveTo>
                    <a:pt x="2152" y="0"/>
                  </a:moveTo>
                  <a:cubicBezTo>
                    <a:pt x="2135" y="0"/>
                    <a:pt x="2118" y="9"/>
                    <a:pt x="2102" y="25"/>
                  </a:cubicBezTo>
                  <a:cubicBezTo>
                    <a:pt x="1695" y="336"/>
                    <a:pt x="1187" y="510"/>
                    <a:pt x="685" y="510"/>
                  </a:cubicBezTo>
                  <a:cubicBezTo>
                    <a:pt x="487" y="510"/>
                    <a:pt x="290" y="482"/>
                    <a:pt x="100" y="426"/>
                  </a:cubicBezTo>
                  <a:cubicBezTo>
                    <a:pt x="34" y="426"/>
                    <a:pt x="0" y="459"/>
                    <a:pt x="0" y="492"/>
                  </a:cubicBezTo>
                  <a:cubicBezTo>
                    <a:pt x="0" y="526"/>
                    <a:pt x="34" y="559"/>
                    <a:pt x="67" y="559"/>
                  </a:cubicBezTo>
                  <a:cubicBezTo>
                    <a:pt x="286" y="629"/>
                    <a:pt x="512" y="663"/>
                    <a:pt x="736" y="663"/>
                  </a:cubicBezTo>
                  <a:cubicBezTo>
                    <a:pt x="1262" y="663"/>
                    <a:pt x="1781" y="476"/>
                    <a:pt x="2202" y="125"/>
                  </a:cubicBezTo>
                  <a:cubicBezTo>
                    <a:pt x="2235" y="92"/>
                    <a:pt x="2235" y="59"/>
                    <a:pt x="2202" y="25"/>
                  </a:cubicBezTo>
                  <a:cubicBezTo>
                    <a:pt x="2185" y="9"/>
                    <a:pt x="2168" y="0"/>
                    <a:pt x="2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0"/>
            <p:cNvSpPr/>
            <p:nvPr/>
          </p:nvSpPr>
          <p:spPr>
            <a:xfrm>
              <a:off x="7222589" y="676094"/>
              <a:ext cx="82558" cy="63151"/>
            </a:xfrm>
            <a:custGeom>
              <a:avLst/>
              <a:gdLst/>
              <a:ahLst/>
              <a:cxnLst/>
              <a:rect l="l" t="t" r="r" b="b"/>
              <a:pathLst>
                <a:path w="4271" h="3267" extrusionOk="0">
                  <a:moveTo>
                    <a:pt x="2679" y="0"/>
                  </a:moveTo>
                  <a:cubicBezTo>
                    <a:pt x="1868" y="0"/>
                    <a:pt x="999" y="709"/>
                    <a:pt x="568" y="1330"/>
                  </a:cubicBezTo>
                  <a:cubicBezTo>
                    <a:pt x="0" y="2163"/>
                    <a:pt x="201" y="3198"/>
                    <a:pt x="1301" y="3264"/>
                  </a:cubicBezTo>
                  <a:cubicBezTo>
                    <a:pt x="1342" y="3266"/>
                    <a:pt x="1382" y="3267"/>
                    <a:pt x="1422" y="3267"/>
                  </a:cubicBezTo>
                  <a:cubicBezTo>
                    <a:pt x="2182" y="3267"/>
                    <a:pt x="2933" y="2969"/>
                    <a:pt x="3503" y="2430"/>
                  </a:cubicBezTo>
                  <a:cubicBezTo>
                    <a:pt x="4270" y="1797"/>
                    <a:pt x="4137" y="562"/>
                    <a:pt x="3236" y="129"/>
                  </a:cubicBezTo>
                  <a:cubicBezTo>
                    <a:pt x="3058" y="40"/>
                    <a:pt x="2870" y="0"/>
                    <a:pt x="2679" y="0"/>
                  </a:cubicBez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0"/>
            <p:cNvSpPr/>
            <p:nvPr/>
          </p:nvSpPr>
          <p:spPr>
            <a:xfrm>
              <a:off x="6824758" y="1422658"/>
              <a:ext cx="368836" cy="1380529"/>
            </a:xfrm>
            <a:custGeom>
              <a:avLst/>
              <a:gdLst/>
              <a:ahLst/>
              <a:cxnLst/>
              <a:rect l="l" t="t" r="r" b="b"/>
              <a:pathLst>
                <a:path w="19081" h="71419" extrusionOk="0">
                  <a:moveTo>
                    <a:pt x="7606" y="1"/>
                  </a:moveTo>
                  <a:cubicBezTo>
                    <a:pt x="7606" y="1"/>
                    <a:pt x="1368" y="27154"/>
                    <a:pt x="701" y="37094"/>
                  </a:cubicBezTo>
                  <a:cubicBezTo>
                    <a:pt x="0" y="47502"/>
                    <a:pt x="1234" y="70118"/>
                    <a:pt x="1234" y="70118"/>
                  </a:cubicBezTo>
                  <a:lnTo>
                    <a:pt x="6638" y="71419"/>
                  </a:lnTo>
                  <a:cubicBezTo>
                    <a:pt x="6638" y="71419"/>
                    <a:pt x="8573" y="50304"/>
                    <a:pt x="10207" y="38695"/>
                  </a:cubicBezTo>
                  <a:cubicBezTo>
                    <a:pt x="10641" y="35593"/>
                    <a:pt x="11342" y="31290"/>
                    <a:pt x="12342" y="26653"/>
                  </a:cubicBezTo>
                  <a:cubicBezTo>
                    <a:pt x="13643" y="20849"/>
                    <a:pt x="15278" y="14578"/>
                    <a:pt x="16612" y="9641"/>
                  </a:cubicBezTo>
                  <a:cubicBezTo>
                    <a:pt x="18013" y="4471"/>
                    <a:pt x="19080" y="801"/>
                    <a:pt x="19080" y="801"/>
                  </a:cubicBezTo>
                  <a:lnTo>
                    <a:pt x="76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0"/>
            <p:cNvSpPr/>
            <p:nvPr/>
          </p:nvSpPr>
          <p:spPr>
            <a:xfrm>
              <a:off x="7052369" y="1559359"/>
              <a:ext cx="92861" cy="378520"/>
            </a:xfrm>
            <a:custGeom>
              <a:avLst/>
              <a:gdLst/>
              <a:ahLst/>
              <a:cxnLst/>
              <a:rect l="l" t="t" r="r" b="b"/>
              <a:pathLst>
                <a:path w="4804" h="19582" extrusionOk="0">
                  <a:moveTo>
                    <a:pt x="3603" y="1"/>
                  </a:moveTo>
                  <a:cubicBezTo>
                    <a:pt x="767" y="3403"/>
                    <a:pt x="0" y="13911"/>
                    <a:pt x="567" y="19581"/>
                  </a:cubicBezTo>
                  <a:cubicBezTo>
                    <a:pt x="1835" y="13777"/>
                    <a:pt x="3469" y="7506"/>
                    <a:pt x="4804" y="2569"/>
                  </a:cubicBezTo>
                  <a:lnTo>
                    <a:pt x="36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0"/>
            <p:cNvSpPr/>
            <p:nvPr/>
          </p:nvSpPr>
          <p:spPr>
            <a:xfrm>
              <a:off x="7091048" y="1431047"/>
              <a:ext cx="270833" cy="1367636"/>
            </a:xfrm>
            <a:custGeom>
              <a:avLst/>
              <a:gdLst/>
              <a:ahLst/>
              <a:cxnLst/>
              <a:rect l="l" t="t" r="r" b="b"/>
              <a:pathLst>
                <a:path w="14011" h="70752" extrusionOk="0">
                  <a:moveTo>
                    <a:pt x="1" y="1"/>
                  </a:moveTo>
                  <a:cubicBezTo>
                    <a:pt x="1" y="1"/>
                    <a:pt x="1268" y="28087"/>
                    <a:pt x="2636" y="37594"/>
                  </a:cubicBezTo>
                  <a:cubicBezTo>
                    <a:pt x="4137" y="48002"/>
                    <a:pt x="8006" y="70751"/>
                    <a:pt x="8006" y="70751"/>
                  </a:cubicBezTo>
                  <a:lnTo>
                    <a:pt x="14011" y="70751"/>
                  </a:lnTo>
                  <a:cubicBezTo>
                    <a:pt x="14011" y="70751"/>
                    <a:pt x="12343" y="49102"/>
                    <a:pt x="11209" y="38928"/>
                  </a:cubicBezTo>
                  <a:cubicBezTo>
                    <a:pt x="9908" y="27320"/>
                    <a:pt x="11309" y="801"/>
                    <a:pt x="11309" y="8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0"/>
            <p:cNvSpPr/>
            <p:nvPr/>
          </p:nvSpPr>
          <p:spPr>
            <a:xfrm>
              <a:off x="7223884" y="2757394"/>
              <a:ext cx="150890" cy="43860"/>
            </a:xfrm>
            <a:custGeom>
              <a:avLst/>
              <a:gdLst/>
              <a:ahLst/>
              <a:cxnLst/>
              <a:rect l="l" t="t" r="r" b="b"/>
              <a:pathLst>
                <a:path w="7806" h="2269" extrusionOk="0">
                  <a:moveTo>
                    <a:pt x="0" y="0"/>
                  </a:moveTo>
                  <a:lnTo>
                    <a:pt x="400" y="2269"/>
                  </a:lnTo>
                  <a:lnTo>
                    <a:pt x="7472" y="2269"/>
                  </a:lnTo>
                  <a:lnTo>
                    <a:pt x="7806" y="13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0"/>
            <p:cNvSpPr/>
            <p:nvPr/>
          </p:nvSpPr>
          <p:spPr>
            <a:xfrm>
              <a:off x="6838289" y="2740635"/>
              <a:ext cx="136064" cy="67075"/>
            </a:xfrm>
            <a:custGeom>
              <a:avLst/>
              <a:gdLst/>
              <a:ahLst/>
              <a:cxnLst/>
              <a:rect l="l" t="t" r="r" b="b"/>
              <a:pathLst>
                <a:path w="7039" h="3470" extrusionOk="0">
                  <a:moveTo>
                    <a:pt x="1" y="0"/>
                  </a:moveTo>
                  <a:lnTo>
                    <a:pt x="167" y="2302"/>
                  </a:lnTo>
                  <a:lnTo>
                    <a:pt x="6338" y="3469"/>
                  </a:lnTo>
                  <a:lnTo>
                    <a:pt x="7039" y="133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0"/>
            <p:cNvSpPr/>
            <p:nvPr/>
          </p:nvSpPr>
          <p:spPr>
            <a:xfrm>
              <a:off x="7172930" y="644316"/>
              <a:ext cx="14208" cy="18228"/>
            </a:xfrm>
            <a:custGeom>
              <a:avLst/>
              <a:gdLst/>
              <a:ahLst/>
              <a:cxnLst/>
              <a:rect l="l" t="t" r="r" b="b"/>
              <a:pathLst>
                <a:path w="735" h="943" extrusionOk="0">
                  <a:moveTo>
                    <a:pt x="458" y="1"/>
                  </a:moveTo>
                  <a:cubicBezTo>
                    <a:pt x="301" y="1"/>
                    <a:pt x="129" y="158"/>
                    <a:pt x="68" y="372"/>
                  </a:cubicBezTo>
                  <a:cubicBezTo>
                    <a:pt x="1" y="639"/>
                    <a:pt x="101" y="905"/>
                    <a:pt x="268" y="939"/>
                  </a:cubicBezTo>
                  <a:cubicBezTo>
                    <a:pt x="279" y="942"/>
                    <a:pt x="291" y="943"/>
                    <a:pt x="303" y="943"/>
                  </a:cubicBezTo>
                  <a:cubicBezTo>
                    <a:pt x="434" y="943"/>
                    <a:pt x="607" y="783"/>
                    <a:pt x="668" y="538"/>
                  </a:cubicBezTo>
                  <a:cubicBezTo>
                    <a:pt x="735" y="305"/>
                    <a:pt x="635" y="38"/>
                    <a:pt x="501" y="5"/>
                  </a:cubicBezTo>
                  <a:cubicBezTo>
                    <a:pt x="487" y="2"/>
                    <a:pt x="472" y="1"/>
                    <a:pt x="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0"/>
            <p:cNvSpPr/>
            <p:nvPr/>
          </p:nvSpPr>
          <p:spPr>
            <a:xfrm>
              <a:off x="7117492" y="629490"/>
              <a:ext cx="13550" cy="18228"/>
            </a:xfrm>
            <a:custGeom>
              <a:avLst/>
              <a:gdLst/>
              <a:ahLst/>
              <a:cxnLst/>
              <a:rect l="l" t="t" r="r" b="b"/>
              <a:pathLst>
                <a:path w="701" h="943" extrusionOk="0">
                  <a:moveTo>
                    <a:pt x="424" y="0"/>
                  </a:moveTo>
                  <a:cubicBezTo>
                    <a:pt x="268" y="0"/>
                    <a:pt x="97" y="161"/>
                    <a:pt x="67" y="405"/>
                  </a:cubicBezTo>
                  <a:cubicBezTo>
                    <a:pt x="0" y="638"/>
                    <a:pt x="67" y="905"/>
                    <a:pt x="234" y="939"/>
                  </a:cubicBezTo>
                  <a:cubicBezTo>
                    <a:pt x="248" y="941"/>
                    <a:pt x="262" y="943"/>
                    <a:pt x="277" y="943"/>
                  </a:cubicBezTo>
                  <a:cubicBezTo>
                    <a:pt x="428" y="943"/>
                    <a:pt x="573" y="785"/>
                    <a:pt x="634" y="572"/>
                  </a:cubicBezTo>
                  <a:cubicBezTo>
                    <a:pt x="701" y="305"/>
                    <a:pt x="634" y="38"/>
                    <a:pt x="467" y="5"/>
                  </a:cubicBezTo>
                  <a:cubicBezTo>
                    <a:pt x="453" y="2"/>
                    <a:pt x="439" y="0"/>
                    <a:pt x="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0"/>
            <p:cNvSpPr/>
            <p:nvPr/>
          </p:nvSpPr>
          <p:spPr>
            <a:xfrm>
              <a:off x="7107808" y="645050"/>
              <a:ext cx="34852" cy="45194"/>
            </a:xfrm>
            <a:custGeom>
              <a:avLst/>
              <a:gdLst/>
              <a:ahLst/>
              <a:cxnLst/>
              <a:rect l="l" t="t" r="r" b="b"/>
              <a:pathLst>
                <a:path w="1803" h="2338" extrusionOk="0">
                  <a:moveTo>
                    <a:pt x="1802" y="0"/>
                  </a:moveTo>
                  <a:cubicBezTo>
                    <a:pt x="1268" y="701"/>
                    <a:pt x="668" y="1301"/>
                    <a:pt x="1" y="1868"/>
                  </a:cubicBezTo>
                  <a:cubicBezTo>
                    <a:pt x="268" y="2295"/>
                    <a:pt x="876" y="2338"/>
                    <a:pt x="1109" y="2338"/>
                  </a:cubicBezTo>
                  <a:cubicBezTo>
                    <a:pt x="1167" y="2338"/>
                    <a:pt x="1202" y="2335"/>
                    <a:pt x="1202" y="2335"/>
                  </a:cubicBezTo>
                  <a:lnTo>
                    <a:pt x="1802" y="0"/>
                  </a:lnTo>
                  <a:close/>
                </a:path>
              </a:pathLst>
            </a:custGeom>
            <a:solidFill>
              <a:srgbClr val="63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0"/>
            <p:cNvSpPr/>
            <p:nvPr/>
          </p:nvSpPr>
          <p:spPr>
            <a:xfrm>
              <a:off x="7180875" y="616616"/>
              <a:ext cx="26250" cy="21998"/>
            </a:xfrm>
            <a:custGeom>
              <a:avLst/>
              <a:gdLst/>
              <a:ahLst/>
              <a:cxnLst/>
              <a:rect l="l" t="t" r="r" b="b"/>
              <a:pathLst>
                <a:path w="1358" h="1138" extrusionOk="0">
                  <a:moveTo>
                    <a:pt x="227" y="1"/>
                  </a:moveTo>
                  <a:cubicBezTo>
                    <a:pt x="51" y="1"/>
                    <a:pt x="1" y="272"/>
                    <a:pt x="190" y="304"/>
                  </a:cubicBezTo>
                  <a:cubicBezTo>
                    <a:pt x="557" y="404"/>
                    <a:pt x="891" y="671"/>
                    <a:pt x="1024" y="1071"/>
                  </a:cubicBezTo>
                  <a:cubicBezTo>
                    <a:pt x="1058" y="1104"/>
                    <a:pt x="1091" y="1138"/>
                    <a:pt x="1158" y="1138"/>
                  </a:cubicBezTo>
                  <a:lnTo>
                    <a:pt x="1224" y="1138"/>
                  </a:lnTo>
                  <a:cubicBezTo>
                    <a:pt x="1291" y="1104"/>
                    <a:pt x="1358" y="1004"/>
                    <a:pt x="1325" y="937"/>
                  </a:cubicBezTo>
                  <a:cubicBezTo>
                    <a:pt x="1124" y="470"/>
                    <a:pt x="724" y="103"/>
                    <a:pt x="257" y="3"/>
                  </a:cubicBezTo>
                  <a:cubicBezTo>
                    <a:pt x="247" y="2"/>
                    <a:pt x="236" y="1"/>
                    <a:pt x="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0"/>
            <p:cNvSpPr/>
            <p:nvPr/>
          </p:nvSpPr>
          <p:spPr>
            <a:xfrm>
              <a:off x="7103304" y="595972"/>
              <a:ext cx="29034" cy="16199"/>
            </a:xfrm>
            <a:custGeom>
              <a:avLst/>
              <a:gdLst/>
              <a:ahLst/>
              <a:cxnLst/>
              <a:rect l="l" t="t" r="r" b="b"/>
              <a:pathLst>
                <a:path w="1502" h="838" extrusionOk="0">
                  <a:moveTo>
                    <a:pt x="1273" y="1"/>
                  </a:moveTo>
                  <a:cubicBezTo>
                    <a:pt x="809" y="1"/>
                    <a:pt x="380" y="227"/>
                    <a:pt x="67" y="571"/>
                  </a:cubicBezTo>
                  <a:cubicBezTo>
                    <a:pt x="0" y="638"/>
                    <a:pt x="0" y="738"/>
                    <a:pt x="67" y="805"/>
                  </a:cubicBezTo>
                  <a:cubicBezTo>
                    <a:pt x="100" y="805"/>
                    <a:pt x="134" y="838"/>
                    <a:pt x="167" y="838"/>
                  </a:cubicBezTo>
                  <a:cubicBezTo>
                    <a:pt x="201" y="838"/>
                    <a:pt x="267" y="838"/>
                    <a:pt x="301" y="771"/>
                  </a:cubicBezTo>
                  <a:cubicBezTo>
                    <a:pt x="545" y="496"/>
                    <a:pt x="873" y="333"/>
                    <a:pt x="1234" y="333"/>
                  </a:cubicBezTo>
                  <a:cubicBezTo>
                    <a:pt x="1267" y="333"/>
                    <a:pt x="1301" y="335"/>
                    <a:pt x="1335" y="338"/>
                  </a:cubicBezTo>
                  <a:cubicBezTo>
                    <a:pt x="1401" y="338"/>
                    <a:pt x="1501" y="271"/>
                    <a:pt x="1501" y="204"/>
                  </a:cubicBezTo>
                  <a:cubicBezTo>
                    <a:pt x="1501" y="104"/>
                    <a:pt x="1468" y="37"/>
                    <a:pt x="1368" y="4"/>
                  </a:cubicBezTo>
                  <a:cubicBezTo>
                    <a:pt x="1336" y="2"/>
                    <a:pt x="1305" y="1"/>
                    <a:pt x="1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0"/>
            <p:cNvSpPr/>
            <p:nvPr/>
          </p:nvSpPr>
          <p:spPr>
            <a:xfrm>
              <a:off x="7240643" y="2872060"/>
              <a:ext cx="33557" cy="16237"/>
            </a:xfrm>
            <a:custGeom>
              <a:avLst/>
              <a:gdLst/>
              <a:ahLst/>
              <a:cxnLst/>
              <a:rect l="l" t="t" r="r" b="b"/>
              <a:pathLst>
                <a:path w="1736" h="840" extrusionOk="0">
                  <a:moveTo>
                    <a:pt x="334" y="139"/>
                  </a:moveTo>
                  <a:cubicBezTo>
                    <a:pt x="734" y="206"/>
                    <a:pt x="1101" y="373"/>
                    <a:pt x="1435" y="606"/>
                  </a:cubicBezTo>
                  <a:cubicBezTo>
                    <a:pt x="1282" y="662"/>
                    <a:pt x="1117" y="689"/>
                    <a:pt x="950" y="689"/>
                  </a:cubicBezTo>
                  <a:cubicBezTo>
                    <a:pt x="718" y="689"/>
                    <a:pt x="481" y="637"/>
                    <a:pt x="267" y="540"/>
                  </a:cubicBezTo>
                  <a:cubicBezTo>
                    <a:pt x="201" y="473"/>
                    <a:pt x="167" y="373"/>
                    <a:pt x="167" y="273"/>
                  </a:cubicBezTo>
                  <a:cubicBezTo>
                    <a:pt x="167" y="206"/>
                    <a:pt x="201" y="173"/>
                    <a:pt x="234" y="173"/>
                  </a:cubicBezTo>
                  <a:cubicBezTo>
                    <a:pt x="267" y="139"/>
                    <a:pt x="301" y="139"/>
                    <a:pt x="334" y="139"/>
                  </a:cubicBezTo>
                  <a:close/>
                  <a:moveTo>
                    <a:pt x="348" y="0"/>
                  </a:moveTo>
                  <a:cubicBezTo>
                    <a:pt x="278" y="0"/>
                    <a:pt x="217" y="12"/>
                    <a:pt x="167" y="39"/>
                  </a:cubicBezTo>
                  <a:cubicBezTo>
                    <a:pt x="67" y="73"/>
                    <a:pt x="34" y="139"/>
                    <a:pt x="34" y="239"/>
                  </a:cubicBezTo>
                  <a:cubicBezTo>
                    <a:pt x="0" y="406"/>
                    <a:pt x="67" y="540"/>
                    <a:pt x="201" y="673"/>
                  </a:cubicBezTo>
                  <a:cubicBezTo>
                    <a:pt x="367" y="773"/>
                    <a:pt x="601" y="840"/>
                    <a:pt x="834" y="840"/>
                  </a:cubicBezTo>
                  <a:cubicBezTo>
                    <a:pt x="1101" y="806"/>
                    <a:pt x="1401" y="773"/>
                    <a:pt x="1668" y="706"/>
                  </a:cubicBezTo>
                  <a:cubicBezTo>
                    <a:pt x="1702" y="706"/>
                    <a:pt x="1735" y="673"/>
                    <a:pt x="1735" y="640"/>
                  </a:cubicBezTo>
                  <a:cubicBezTo>
                    <a:pt x="1735" y="606"/>
                    <a:pt x="1735" y="573"/>
                    <a:pt x="1702" y="573"/>
                  </a:cubicBezTo>
                  <a:cubicBezTo>
                    <a:pt x="1586" y="486"/>
                    <a:pt x="797"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0"/>
            <p:cNvSpPr/>
            <p:nvPr/>
          </p:nvSpPr>
          <p:spPr>
            <a:xfrm>
              <a:off x="7252899" y="2857330"/>
              <a:ext cx="21302" cy="28396"/>
            </a:xfrm>
            <a:custGeom>
              <a:avLst/>
              <a:gdLst/>
              <a:ahLst/>
              <a:cxnLst/>
              <a:rect l="l" t="t" r="r" b="b"/>
              <a:pathLst>
                <a:path w="1102" h="1469" extrusionOk="0">
                  <a:moveTo>
                    <a:pt x="367" y="134"/>
                  </a:moveTo>
                  <a:cubicBezTo>
                    <a:pt x="434" y="134"/>
                    <a:pt x="501" y="167"/>
                    <a:pt x="534" y="201"/>
                  </a:cubicBezTo>
                  <a:cubicBezTo>
                    <a:pt x="767" y="501"/>
                    <a:pt x="901" y="868"/>
                    <a:pt x="934" y="1235"/>
                  </a:cubicBezTo>
                  <a:cubicBezTo>
                    <a:pt x="601" y="968"/>
                    <a:pt x="167" y="434"/>
                    <a:pt x="200" y="234"/>
                  </a:cubicBezTo>
                  <a:cubicBezTo>
                    <a:pt x="200" y="201"/>
                    <a:pt x="234" y="134"/>
                    <a:pt x="334" y="134"/>
                  </a:cubicBezTo>
                  <a:close/>
                  <a:moveTo>
                    <a:pt x="300" y="1"/>
                  </a:moveTo>
                  <a:cubicBezTo>
                    <a:pt x="167" y="1"/>
                    <a:pt x="67" y="101"/>
                    <a:pt x="67" y="234"/>
                  </a:cubicBezTo>
                  <a:cubicBezTo>
                    <a:pt x="0" y="568"/>
                    <a:pt x="634" y="1302"/>
                    <a:pt x="968" y="1468"/>
                  </a:cubicBezTo>
                  <a:lnTo>
                    <a:pt x="1068" y="1468"/>
                  </a:lnTo>
                  <a:cubicBezTo>
                    <a:pt x="1068" y="1468"/>
                    <a:pt x="1101" y="1435"/>
                    <a:pt x="1101" y="1402"/>
                  </a:cubicBezTo>
                  <a:cubicBezTo>
                    <a:pt x="1101" y="1368"/>
                    <a:pt x="1001" y="434"/>
                    <a:pt x="634" y="101"/>
                  </a:cubicBezTo>
                  <a:cubicBezTo>
                    <a:pt x="534" y="34"/>
                    <a:pt x="434"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0"/>
            <p:cNvSpPr/>
            <p:nvPr/>
          </p:nvSpPr>
          <p:spPr>
            <a:xfrm>
              <a:off x="6820873" y="2848690"/>
              <a:ext cx="38718" cy="19620"/>
            </a:xfrm>
            <a:custGeom>
              <a:avLst/>
              <a:gdLst/>
              <a:ahLst/>
              <a:cxnLst/>
              <a:rect l="l" t="t" r="r" b="b"/>
              <a:pathLst>
                <a:path w="2003" h="1015" extrusionOk="0">
                  <a:moveTo>
                    <a:pt x="334" y="173"/>
                  </a:moveTo>
                  <a:cubicBezTo>
                    <a:pt x="633" y="173"/>
                    <a:pt x="1239" y="539"/>
                    <a:pt x="1702" y="848"/>
                  </a:cubicBezTo>
                  <a:cubicBezTo>
                    <a:pt x="968" y="848"/>
                    <a:pt x="435" y="715"/>
                    <a:pt x="268" y="514"/>
                  </a:cubicBezTo>
                  <a:cubicBezTo>
                    <a:pt x="201" y="414"/>
                    <a:pt x="201" y="348"/>
                    <a:pt x="234" y="248"/>
                  </a:cubicBezTo>
                  <a:cubicBezTo>
                    <a:pt x="234" y="214"/>
                    <a:pt x="234" y="181"/>
                    <a:pt x="268" y="181"/>
                  </a:cubicBezTo>
                  <a:cubicBezTo>
                    <a:pt x="288" y="176"/>
                    <a:pt x="310" y="173"/>
                    <a:pt x="334" y="173"/>
                  </a:cubicBezTo>
                  <a:close/>
                  <a:moveTo>
                    <a:pt x="331" y="0"/>
                  </a:moveTo>
                  <a:cubicBezTo>
                    <a:pt x="295" y="0"/>
                    <a:pt x="263" y="5"/>
                    <a:pt x="234" y="14"/>
                  </a:cubicBezTo>
                  <a:cubicBezTo>
                    <a:pt x="134" y="47"/>
                    <a:pt x="68" y="114"/>
                    <a:pt x="68" y="181"/>
                  </a:cubicBezTo>
                  <a:cubicBezTo>
                    <a:pt x="1" y="348"/>
                    <a:pt x="34" y="481"/>
                    <a:pt x="134" y="614"/>
                  </a:cubicBezTo>
                  <a:cubicBezTo>
                    <a:pt x="435" y="981"/>
                    <a:pt x="1402" y="1015"/>
                    <a:pt x="1936" y="1015"/>
                  </a:cubicBezTo>
                  <a:cubicBezTo>
                    <a:pt x="1969" y="1015"/>
                    <a:pt x="2002" y="981"/>
                    <a:pt x="2002" y="948"/>
                  </a:cubicBezTo>
                  <a:cubicBezTo>
                    <a:pt x="2002" y="915"/>
                    <a:pt x="2002" y="881"/>
                    <a:pt x="1969" y="848"/>
                  </a:cubicBezTo>
                  <a:cubicBezTo>
                    <a:pt x="1845" y="755"/>
                    <a:pt x="800"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0"/>
            <p:cNvSpPr/>
            <p:nvPr/>
          </p:nvSpPr>
          <p:spPr>
            <a:xfrm>
              <a:off x="6837651" y="2837227"/>
              <a:ext cx="23235" cy="31083"/>
            </a:xfrm>
            <a:custGeom>
              <a:avLst/>
              <a:gdLst/>
              <a:ahLst/>
              <a:cxnLst/>
              <a:rect l="l" t="t" r="r" b="b"/>
              <a:pathLst>
                <a:path w="1202" h="1608" extrusionOk="0">
                  <a:moveTo>
                    <a:pt x="434" y="140"/>
                  </a:moveTo>
                  <a:cubicBezTo>
                    <a:pt x="534" y="140"/>
                    <a:pt x="634" y="207"/>
                    <a:pt x="701" y="307"/>
                  </a:cubicBezTo>
                  <a:cubicBezTo>
                    <a:pt x="901" y="607"/>
                    <a:pt x="1001" y="974"/>
                    <a:pt x="968" y="1374"/>
                  </a:cubicBezTo>
                  <a:cubicBezTo>
                    <a:pt x="601" y="1074"/>
                    <a:pt x="200" y="407"/>
                    <a:pt x="267" y="207"/>
                  </a:cubicBezTo>
                  <a:cubicBezTo>
                    <a:pt x="267" y="207"/>
                    <a:pt x="267" y="140"/>
                    <a:pt x="334" y="140"/>
                  </a:cubicBezTo>
                  <a:close/>
                  <a:moveTo>
                    <a:pt x="359" y="0"/>
                  </a:moveTo>
                  <a:cubicBezTo>
                    <a:pt x="208" y="0"/>
                    <a:pt x="129" y="87"/>
                    <a:pt x="100" y="173"/>
                  </a:cubicBezTo>
                  <a:cubicBezTo>
                    <a:pt x="0" y="507"/>
                    <a:pt x="634" y="1341"/>
                    <a:pt x="1001" y="1608"/>
                  </a:cubicBezTo>
                  <a:lnTo>
                    <a:pt x="1101" y="1608"/>
                  </a:lnTo>
                  <a:cubicBezTo>
                    <a:pt x="1101" y="1574"/>
                    <a:pt x="1134" y="1574"/>
                    <a:pt x="1134" y="1541"/>
                  </a:cubicBezTo>
                  <a:cubicBezTo>
                    <a:pt x="1134" y="1508"/>
                    <a:pt x="1201" y="607"/>
                    <a:pt x="834" y="207"/>
                  </a:cubicBezTo>
                  <a:cubicBezTo>
                    <a:pt x="734" y="73"/>
                    <a:pt x="601" y="7"/>
                    <a:pt x="434" y="7"/>
                  </a:cubicBezTo>
                  <a:cubicBezTo>
                    <a:pt x="407" y="2"/>
                    <a:pt x="382"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0"/>
            <p:cNvSpPr/>
            <p:nvPr/>
          </p:nvSpPr>
          <p:spPr>
            <a:xfrm>
              <a:off x="6632599" y="1162804"/>
              <a:ext cx="639011" cy="670848"/>
            </a:xfrm>
            <a:custGeom>
              <a:avLst/>
              <a:gdLst/>
              <a:ahLst/>
              <a:cxnLst/>
              <a:rect l="l" t="t" r="r" b="b"/>
              <a:pathLst>
                <a:path w="33058" h="34705" extrusionOk="0">
                  <a:moveTo>
                    <a:pt x="21816" y="1"/>
                  </a:moveTo>
                  <a:lnTo>
                    <a:pt x="1" y="30523"/>
                  </a:lnTo>
                  <a:lnTo>
                    <a:pt x="1335" y="31457"/>
                  </a:lnTo>
                  <a:cubicBezTo>
                    <a:pt x="4563" y="33652"/>
                    <a:pt x="8231" y="34704"/>
                    <a:pt x="11860" y="34704"/>
                  </a:cubicBezTo>
                  <a:cubicBezTo>
                    <a:pt x="17717" y="34704"/>
                    <a:pt x="23474" y="31962"/>
                    <a:pt x="27120" y="26854"/>
                  </a:cubicBezTo>
                  <a:cubicBezTo>
                    <a:pt x="33058" y="18548"/>
                    <a:pt x="31290" y="7073"/>
                    <a:pt x="23151" y="935"/>
                  </a:cubicBezTo>
                  <a:lnTo>
                    <a:pt x="21816"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0"/>
            <p:cNvSpPr/>
            <p:nvPr/>
          </p:nvSpPr>
          <p:spPr>
            <a:xfrm>
              <a:off x="6632599" y="1162804"/>
              <a:ext cx="639011" cy="670848"/>
            </a:xfrm>
            <a:custGeom>
              <a:avLst/>
              <a:gdLst/>
              <a:ahLst/>
              <a:cxnLst/>
              <a:rect l="l" t="t" r="r" b="b"/>
              <a:pathLst>
                <a:path w="33058" h="34705" extrusionOk="0">
                  <a:moveTo>
                    <a:pt x="21816" y="1"/>
                  </a:moveTo>
                  <a:lnTo>
                    <a:pt x="1" y="30523"/>
                  </a:lnTo>
                  <a:lnTo>
                    <a:pt x="1335" y="31457"/>
                  </a:lnTo>
                  <a:cubicBezTo>
                    <a:pt x="4563" y="33652"/>
                    <a:pt x="8231" y="34704"/>
                    <a:pt x="11860" y="34704"/>
                  </a:cubicBezTo>
                  <a:cubicBezTo>
                    <a:pt x="17717" y="34704"/>
                    <a:pt x="23474" y="31962"/>
                    <a:pt x="27120" y="26854"/>
                  </a:cubicBezTo>
                  <a:cubicBezTo>
                    <a:pt x="33058" y="18548"/>
                    <a:pt x="31290" y="7073"/>
                    <a:pt x="23151" y="935"/>
                  </a:cubicBezTo>
                  <a:lnTo>
                    <a:pt x="218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0"/>
            <p:cNvSpPr/>
            <p:nvPr/>
          </p:nvSpPr>
          <p:spPr>
            <a:xfrm>
              <a:off x="6448191" y="1094821"/>
              <a:ext cx="791177" cy="725378"/>
            </a:xfrm>
            <a:custGeom>
              <a:avLst/>
              <a:gdLst/>
              <a:ahLst/>
              <a:cxnLst/>
              <a:rect l="l" t="t" r="r" b="b"/>
              <a:pathLst>
                <a:path w="40930" h="37526" extrusionOk="0">
                  <a:moveTo>
                    <a:pt x="20446" y="0"/>
                  </a:moveTo>
                  <a:cubicBezTo>
                    <a:pt x="19204" y="0"/>
                    <a:pt x="17943" y="125"/>
                    <a:pt x="16679" y="382"/>
                  </a:cubicBezTo>
                  <a:cubicBezTo>
                    <a:pt x="6539" y="2484"/>
                    <a:pt x="1" y="12391"/>
                    <a:pt x="2102" y="22565"/>
                  </a:cubicBezTo>
                  <a:cubicBezTo>
                    <a:pt x="3911" y="31437"/>
                    <a:pt x="11746" y="37525"/>
                    <a:pt x="20469" y="37525"/>
                  </a:cubicBezTo>
                  <a:cubicBezTo>
                    <a:pt x="21717" y="37525"/>
                    <a:pt x="22982" y="37401"/>
                    <a:pt x="24251" y="37142"/>
                  </a:cubicBezTo>
                  <a:cubicBezTo>
                    <a:pt x="34392" y="35041"/>
                    <a:pt x="40930" y="25133"/>
                    <a:pt x="38828" y="14993"/>
                  </a:cubicBezTo>
                  <a:cubicBezTo>
                    <a:pt x="36989" y="6117"/>
                    <a:pt x="29169" y="0"/>
                    <a:pt x="20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0"/>
            <p:cNvSpPr/>
            <p:nvPr/>
          </p:nvSpPr>
          <p:spPr>
            <a:xfrm>
              <a:off x="6686124" y="1289841"/>
              <a:ext cx="308236" cy="343687"/>
            </a:xfrm>
            <a:custGeom>
              <a:avLst/>
              <a:gdLst/>
              <a:ahLst/>
              <a:cxnLst/>
              <a:rect l="l" t="t" r="r" b="b"/>
              <a:pathLst>
                <a:path w="15946" h="17780" extrusionOk="0">
                  <a:moveTo>
                    <a:pt x="10387" y="3002"/>
                  </a:moveTo>
                  <a:cubicBezTo>
                    <a:pt x="10625" y="3002"/>
                    <a:pt x="10858" y="3036"/>
                    <a:pt x="11075" y="3103"/>
                  </a:cubicBezTo>
                  <a:lnTo>
                    <a:pt x="8640" y="6505"/>
                  </a:lnTo>
                  <a:cubicBezTo>
                    <a:pt x="8373" y="6071"/>
                    <a:pt x="8240" y="5604"/>
                    <a:pt x="8206" y="5104"/>
                  </a:cubicBezTo>
                  <a:cubicBezTo>
                    <a:pt x="8206" y="4670"/>
                    <a:pt x="8340" y="4237"/>
                    <a:pt x="8606" y="3903"/>
                  </a:cubicBezTo>
                  <a:cubicBezTo>
                    <a:pt x="8873" y="3536"/>
                    <a:pt x="9240" y="3236"/>
                    <a:pt x="9674" y="3103"/>
                  </a:cubicBezTo>
                  <a:cubicBezTo>
                    <a:pt x="9907" y="3036"/>
                    <a:pt x="10149" y="3002"/>
                    <a:pt x="10387" y="3002"/>
                  </a:cubicBezTo>
                  <a:close/>
                  <a:moveTo>
                    <a:pt x="7773" y="10741"/>
                  </a:moveTo>
                  <a:cubicBezTo>
                    <a:pt x="8173" y="11208"/>
                    <a:pt x="8440" y="11775"/>
                    <a:pt x="8506" y="12409"/>
                  </a:cubicBezTo>
                  <a:cubicBezTo>
                    <a:pt x="8540" y="12910"/>
                    <a:pt x="8406" y="13410"/>
                    <a:pt x="8106" y="13810"/>
                  </a:cubicBezTo>
                  <a:cubicBezTo>
                    <a:pt x="7773" y="14277"/>
                    <a:pt x="7272" y="14611"/>
                    <a:pt x="6705" y="14744"/>
                  </a:cubicBezTo>
                  <a:cubicBezTo>
                    <a:pt x="6497" y="14805"/>
                    <a:pt x="6289" y="14835"/>
                    <a:pt x="6083" y="14835"/>
                  </a:cubicBezTo>
                  <a:cubicBezTo>
                    <a:pt x="5727" y="14835"/>
                    <a:pt x="5375" y="14746"/>
                    <a:pt x="5037" y="14577"/>
                  </a:cubicBezTo>
                  <a:lnTo>
                    <a:pt x="7773" y="10741"/>
                  </a:lnTo>
                  <a:close/>
                  <a:moveTo>
                    <a:pt x="13343" y="0"/>
                  </a:moveTo>
                  <a:lnTo>
                    <a:pt x="12609" y="968"/>
                  </a:lnTo>
                  <a:cubicBezTo>
                    <a:pt x="11811" y="469"/>
                    <a:pt x="10882" y="212"/>
                    <a:pt x="9949" y="212"/>
                  </a:cubicBezTo>
                  <a:cubicBezTo>
                    <a:pt x="9634" y="212"/>
                    <a:pt x="9318" y="242"/>
                    <a:pt x="9007" y="301"/>
                  </a:cubicBezTo>
                  <a:cubicBezTo>
                    <a:pt x="7806" y="567"/>
                    <a:pt x="6738" y="1268"/>
                    <a:pt x="6071" y="2302"/>
                  </a:cubicBezTo>
                  <a:cubicBezTo>
                    <a:pt x="5337" y="3236"/>
                    <a:pt x="4971" y="4437"/>
                    <a:pt x="5037" y="5638"/>
                  </a:cubicBezTo>
                  <a:cubicBezTo>
                    <a:pt x="5104" y="6805"/>
                    <a:pt x="5638" y="8039"/>
                    <a:pt x="6672" y="9307"/>
                  </a:cubicBezTo>
                  <a:lnTo>
                    <a:pt x="3703" y="13443"/>
                  </a:lnTo>
                  <a:cubicBezTo>
                    <a:pt x="3469" y="12976"/>
                    <a:pt x="3336" y="12443"/>
                    <a:pt x="3336" y="11942"/>
                  </a:cubicBezTo>
                  <a:cubicBezTo>
                    <a:pt x="3336" y="11308"/>
                    <a:pt x="3469" y="10708"/>
                    <a:pt x="3736" y="10141"/>
                  </a:cubicBezTo>
                  <a:lnTo>
                    <a:pt x="968" y="8606"/>
                  </a:lnTo>
                  <a:cubicBezTo>
                    <a:pt x="267" y="9807"/>
                    <a:pt x="0" y="11175"/>
                    <a:pt x="167" y="12576"/>
                  </a:cubicBezTo>
                  <a:cubicBezTo>
                    <a:pt x="401" y="13810"/>
                    <a:pt x="1068" y="14978"/>
                    <a:pt x="2035" y="15812"/>
                  </a:cubicBezTo>
                  <a:lnTo>
                    <a:pt x="1368" y="16746"/>
                  </a:lnTo>
                  <a:lnTo>
                    <a:pt x="2769" y="17780"/>
                  </a:lnTo>
                  <a:lnTo>
                    <a:pt x="3503" y="16779"/>
                  </a:lnTo>
                  <a:cubicBezTo>
                    <a:pt x="4384" y="17279"/>
                    <a:pt x="5366" y="17541"/>
                    <a:pt x="6354" y="17541"/>
                  </a:cubicBezTo>
                  <a:cubicBezTo>
                    <a:pt x="6750" y="17541"/>
                    <a:pt x="7147" y="17499"/>
                    <a:pt x="7539" y="17413"/>
                  </a:cubicBezTo>
                  <a:cubicBezTo>
                    <a:pt x="8873" y="17113"/>
                    <a:pt x="10007" y="16312"/>
                    <a:pt x="10775" y="15178"/>
                  </a:cubicBezTo>
                  <a:cubicBezTo>
                    <a:pt x="11475" y="14277"/>
                    <a:pt x="11842" y="13143"/>
                    <a:pt x="11775" y="11976"/>
                  </a:cubicBezTo>
                  <a:cubicBezTo>
                    <a:pt x="11709" y="10875"/>
                    <a:pt x="11008" y="9574"/>
                    <a:pt x="9741" y="8006"/>
                  </a:cubicBezTo>
                  <a:lnTo>
                    <a:pt x="12509" y="4170"/>
                  </a:lnTo>
                  <a:cubicBezTo>
                    <a:pt x="12943" y="4904"/>
                    <a:pt x="12943" y="5838"/>
                    <a:pt x="12543" y="6605"/>
                  </a:cubicBezTo>
                  <a:lnTo>
                    <a:pt x="15278" y="8039"/>
                  </a:lnTo>
                  <a:cubicBezTo>
                    <a:pt x="15778" y="7072"/>
                    <a:pt x="15945" y="5938"/>
                    <a:pt x="15778" y="4837"/>
                  </a:cubicBezTo>
                  <a:cubicBezTo>
                    <a:pt x="15511" y="3736"/>
                    <a:pt x="14911" y="2736"/>
                    <a:pt x="14044" y="2002"/>
                  </a:cubicBezTo>
                  <a:lnTo>
                    <a:pt x="14744" y="1001"/>
                  </a:lnTo>
                  <a:lnTo>
                    <a:pt x="133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0"/>
            <p:cNvSpPr/>
            <p:nvPr/>
          </p:nvSpPr>
          <p:spPr>
            <a:xfrm>
              <a:off x="6517179" y="1162669"/>
              <a:ext cx="620319" cy="361896"/>
            </a:xfrm>
            <a:custGeom>
              <a:avLst/>
              <a:gdLst/>
              <a:ahLst/>
              <a:cxnLst/>
              <a:rect l="l" t="t" r="r" b="b"/>
              <a:pathLst>
                <a:path w="32091" h="18722" extrusionOk="0">
                  <a:moveTo>
                    <a:pt x="16890" y="1"/>
                  </a:moveTo>
                  <a:cubicBezTo>
                    <a:pt x="16062" y="1"/>
                    <a:pt x="15223" y="68"/>
                    <a:pt x="14378" y="208"/>
                  </a:cubicBezTo>
                  <a:cubicBezTo>
                    <a:pt x="5671" y="1642"/>
                    <a:pt x="1" y="10115"/>
                    <a:pt x="2002" y="18721"/>
                  </a:cubicBezTo>
                  <a:lnTo>
                    <a:pt x="2002" y="18721"/>
                  </a:lnTo>
                  <a:cubicBezTo>
                    <a:pt x="1168" y="10682"/>
                    <a:pt x="6706" y="3377"/>
                    <a:pt x="14678" y="2076"/>
                  </a:cubicBezTo>
                  <a:cubicBezTo>
                    <a:pt x="15530" y="1933"/>
                    <a:pt x="16378" y="1864"/>
                    <a:pt x="17215" y="1864"/>
                  </a:cubicBezTo>
                  <a:cubicBezTo>
                    <a:pt x="24210" y="1864"/>
                    <a:pt x="30452" y="6687"/>
                    <a:pt x="32090" y="13718"/>
                  </a:cubicBezTo>
                  <a:cubicBezTo>
                    <a:pt x="31247" y="5799"/>
                    <a:pt x="24562" y="1"/>
                    <a:pt x="16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0"/>
            <p:cNvSpPr/>
            <p:nvPr/>
          </p:nvSpPr>
          <p:spPr>
            <a:xfrm>
              <a:off x="7268363" y="932623"/>
              <a:ext cx="241818" cy="480389"/>
            </a:xfrm>
            <a:custGeom>
              <a:avLst/>
              <a:gdLst/>
              <a:ahLst/>
              <a:cxnLst/>
              <a:rect l="l" t="t" r="r" b="b"/>
              <a:pathLst>
                <a:path w="12510" h="24852" extrusionOk="0">
                  <a:moveTo>
                    <a:pt x="5538" y="0"/>
                  </a:moveTo>
                  <a:lnTo>
                    <a:pt x="1602" y="3036"/>
                  </a:lnTo>
                  <a:lnTo>
                    <a:pt x="2536" y="4370"/>
                  </a:lnTo>
                  <a:cubicBezTo>
                    <a:pt x="2870" y="4837"/>
                    <a:pt x="3170" y="5304"/>
                    <a:pt x="3470" y="5805"/>
                  </a:cubicBezTo>
                  <a:cubicBezTo>
                    <a:pt x="4104" y="6739"/>
                    <a:pt x="4704" y="7706"/>
                    <a:pt x="5271" y="8673"/>
                  </a:cubicBezTo>
                  <a:cubicBezTo>
                    <a:pt x="5838" y="9607"/>
                    <a:pt x="6372" y="10608"/>
                    <a:pt x="6872" y="11575"/>
                  </a:cubicBezTo>
                  <a:lnTo>
                    <a:pt x="7239" y="12309"/>
                  </a:lnTo>
                  <a:lnTo>
                    <a:pt x="7573" y="13043"/>
                  </a:lnTo>
                  <a:cubicBezTo>
                    <a:pt x="7673" y="13310"/>
                    <a:pt x="7773" y="13543"/>
                    <a:pt x="7873" y="13810"/>
                  </a:cubicBezTo>
                  <a:lnTo>
                    <a:pt x="8007" y="14177"/>
                  </a:lnTo>
                  <a:lnTo>
                    <a:pt x="8030" y="14223"/>
                  </a:lnTo>
                  <a:lnTo>
                    <a:pt x="8030" y="14223"/>
                  </a:lnTo>
                  <a:cubicBezTo>
                    <a:pt x="8008" y="14340"/>
                    <a:pt x="7957" y="14442"/>
                    <a:pt x="7906" y="14544"/>
                  </a:cubicBezTo>
                  <a:cubicBezTo>
                    <a:pt x="7706" y="14944"/>
                    <a:pt x="7473" y="15345"/>
                    <a:pt x="7206" y="15712"/>
                  </a:cubicBezTo>
                  <a:cubicBezTo>
                    <a:pt x="6539" y="16546"/>
                    <a:pt x="5838" y="17380"/>
                    <a:pt x="5071" y="18147"/>
                  </a:cubicBezTo>
                  <a:cubicBezTo>
                    <a:pt x="3470" y="19715"/>
                    <a:pt x="1735" y="21282"/>
                    <a:pt x="1" y="22783"/>
                  </a:cubicBezTo>
                  <a:lnTo>
                    <a:pt x="1335" y="24852"/>
                  </a:lnTo>
                  <a:cubicBezTo>
                    <a:pt x="3503" y="23717"/>
                    <a:pt x="5571" y="22416"/>
                    <a:pt x="7506" y="20915"/>
                  </a:cubicBezTo>
                  <a:cubicBezTo>
                    <a:pt x="8540" y="20148"/>
                    <a:pt x="9508" y="19281"/>
                    <a:pt x="10375" y="18347"/>
                  </a:cubicBezTo>
                  <a:cubicBezTo>
                    <a:pt x="10875" y="17813"/>
                    <a:pt x="11309" y="17246"/>
                    <a:pt x="11676" y="16612"/>
                  </a:cubicBezTo>
                  <a:cubicBezTo>
                    <a:pt x="11909" y="16245"/>
                    <a:pt x="12109" y="15845"/>
                    <a:pt x="12243" y="15411"/>
                  </a:cubicBezTo>
                  <a:cubicBezTo>
                    <a:pt x="12443" y="14844"/>
                    <a:pt x="12510" y="14277"/>
                    <a:pt x="12476" y="13677"/>
                  </a:cubicBezTo>
                  <a:cubicBezTo>
                    <a:pt x="12476" y="13510"/>
                    <a:pt x="12443" y="13343"/>
                    <a:pt x="12410" y="13143"/>
                  </a:cubicBezTo>
                  <a:lnTo>
                    <a:pt x="12343" y="12910"/>
                  </a:lnTo>
                  <a:lnTo>
                    <a:pt x="12310" y="12776"/>
                  </a:lnTo>
                  <a:lnTo>
                    <a:pt x="12176" y="12309"/>
                  </a:lnTo>
                  <a:cubicBezTo>
                    <a:pt x="12076" y="12009"/>
                    <a:pt x="11976" y="11709"/>
                    <a:pt x="11876" y="11409"/>
                  </a:cubicBezTo>
                  <a:lnTo>
                    <a:pt x="11542" y="10508"/>
                  </a:lnTo>
                  <a:lnTo>
                    <a:pt x="11175" y="9607"/>
                  </a:lnTo>
                  <a:cubicBezTo>
                    <a:pt x="10708" y="8440"/>
                    <a:pt x="10141" y="7339"/>
                    <a:pt x="9574" y="6238"/>
                  </a:cubicBezTo>
                  <a:cubicBezTo>
                    <a:pt x="8974" y="5137"/>
                    <a:pt x="8340" y="4070"/>
                    <a:pt x="7706" y="3069"/>
                  </a:cubicBezTo>
                  <a:cubicBezTo>
                    <a:pt x="7373" y="2536"/>
                    <a:pt x="7006" y="2035"/>
                    <a:pt x="6672" y="1535"/>
                  </a:cubicBezTo>
                  <a:cubicBezTo>
                    <a:pt x="6305" y="1001"/>
                    <a:pt x="5972" y="534"/>
                    <a:pt x="5538" y="0"/>
                  </a:cubicBez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0"/>
            <p:cNvSpPr/>
            <p:nvPr/>
          </p:nvSpPr>
          <p:spPr>
            <a:xfrm>
              <a:off x="7250521" y="895393"/>
              <a:ext cx="228713" cy="260994"/>
            </a:xfrm>
            <a:custGeom>
              <a:avLst/>
              <a:gdLst/>
              <a:ahLst/>
              <a:cxnLst/>
              <a:rect l="l" t="t" r="r" b="b"/>
              <a:pathLst>
                <a:path w="11832" h="13502" extrusionOk="0">
                  <a:moveTo>
                    <a:pt x="4827" y="0"/>
                  </a:moveTo>
                  <a:cubicBezTo>
                    <a:pt x="1800" y="0"/>
                    <a:pt x="0" y="2423"/>
                    <a:pt x="1624" y="5996"/>
                  </a:cubicBezTo>
                  <a:cubicBezTo>
                    <a:pt x="3326" y="9665"/>
                    <a:pt x="5394" y="13501"/>
                    <a:pt x="5394" y="13501"/>
                  </a:cubicBezTo>
                  <a:lnTo>
                    <a:pt x="11832" y="8264"/>
                  </a:lnTo>
                  <a:cubicBezTo>
                    <a:pt x="11832" y="8264"/>
                    <a:pt x="9130" y="759"/>
                    <a:pt x="6061" y="125"/>
                  </a:cubicBezTo>
                  <a:cubicBezTo>
                    <a:pt x="5632" y="41"/>
                    <a:pt x="5219" y="0"/>
                    <a:pt x="4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0"/>
            <p:cNvSpPr/>
            <p:nvPr/>
          </p:nvSpPr>
          <p:spPr>
            <a:xfrm>
              <a:off x="7218723" y="1367219"/>
              <a:ext cx="94794" cy="76740"/>
            </a:xfrm>
            <a:custGeom>
              <a:avLst/>
              <a:gdLst/>
              <a:ahLst/>
              <a:cxnLst/>
              <a:rect l="l" t="t" r="r" b="b"/>
              <a:pathLst>
                <a:path w="4904" h="3970" extrusionOk="0">
                  <a:moveTo>
                    <a:pt x="3303" y="0"/>
                  </a:moveTo>
                  <a:lnTo>
                    <a:pt x="0" y="367"/>
                  </a:lnTo>
                  <a:lnTo>
                    <a:pt x="2135" y="3970"/>
                  </a:lnTo>
                  <a:cubicBezTo>
                    <a:pt x="2135" y="3970"/>
                    <a:pt x="4904" y="3036"/>
                    <a:pt x="4570" y="1535"/>
                  </a:cubicBezTo>
                  <a:lnTo>
                    <a:pt x="3303" y="0"/>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0"/>
            <p:cNvSpPr/>
            <p:nvPr/>
          </p:nvSpPr>
          <p:spPr>
            <a:xfrm>
              <a:off x="7180682" y="1374313"/>
              <a:ext cx="79968" cy="92861"/>
            </a:xfrm>
            <a:custGeom>
              <a:avLst/>
              <a:gdLst/>
              <a:ahLst/>
              <a:cxnLst/>
              <a:rect l="l" t="t" r="r" b="b"/>
              <a:pathLst>
                <a:path w="4137" h="4804" extrusionOk="0">
                  <a:moveTo>
                    <a:pt x="1968" y="0"/>
                  </a:moveTo>
                  <a:lnTo>
                    <a:pt x="0" y="1901"/>
                  </a:lnTo>
                  <a:lnTo>
                    <a:pt x="1902" y="4804"/>
                  </a:lnTo>
                  <a:lnTo>
                    <a:pt x="4137" y="3603"/>
                  </a:lnTo>
                  <a:lnTo>
                    <a:pt x="1968" y="0"/>
                  </a:lnTo>
                  <a:close/>
                </a:path>
              </a:pathLst>
            </a:custGeom>
            <a:solidFill>
              <a:srgbClr val="7F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1" name="Picture 7" descr="LOGO"/>
          <p:cNvPicPr>
            <a:picLocks noChangeAspect="1" noChangeArrowheads="1"/>
          </p:cNvPicPr>
          <p:nvPr/>
        </p:nvPicPr>
        <p:blipFill>
          <a:blip r:embed="rId3"/>
          <a:srcRect/>
          <a:stretch>
            <a:fillRect/>
          </a:stretch>
        </p:blipFill>
        <p:spPr bwMode="auto">
          <a:xfrm>
            <a:off x="214571" y="144129"/>
            <a:ext cx="720725" cy="647701"/>
          </a:xfrm>
          <a:prstGeom prst="rect">
            <a:avLst/>
          </a:prstGeom>
          <a:noFill/>
        </p:spPr>
      </p:pic>
      <p:cxnSp>
        <p:nvCxnSpPr>
          <p:cNvPr id="162" name="Google Shape;3925;p91"/>
          <p:cNvCxnSpPr/>
          <p:nvPr/>
        </p:nvCxnSpPr>
        <p:spPr>
          <a:xfrm rot="10800000" flipV="1">
            <a:off x="3815446" y="271091"/>
            <a:ext cx="1867106" cy="1166946"/>
          </a:xfrm>
          <a:prstGeom prst="curvedConnector3">
            <a:avLst>
              <a:gd name="adj1" fmla="val 50000"/>
            </a:avLst>
          </a:prstGeom>
          <a:noFill/>
          <a:ln w="19050" cap="flat" cmpd="sng">
            <a:solidFill>
              <a:schemeClr val="dk2"/>
            </a:solidFill>
            <a:prstDash val="solid"/>
            <a:round/>
            <a:headEnd type="none" w="med" len="med"/>
            <a:tailEnd type="none" w="med" len="med"/>
          </a:ln>
        </p:spPr>
      </p:cxnSp>
      <p:cxnSp>
        <p:nvCxnSpPr>
          <p:cNvPr id="163" name="Google Shape;3926;p91"/>
          <p:cNvCxnSpPr/>
          <p:nvPr/>
        </p:nvCxnSpPr>
        <p:spPr>
          <a:xfrm rot="10800000">
            <a:off x="3815448" y="1438096"/>
            <a:ext cx="1867104" cy="3499"/>
          </a:xfrm>
          <a:prstGeom prst="curvedConnector3">
            <a:avLst>
              <a:gd name="adj1" fmla="val 50000"/>
            </a:avLst>
          </a:prstGeom>
          <a:noFill/>
          <a:ln w="19050" cap="flat" cmpd="sng">
            <a:solidFill>
              <a:schemeClr val="dk2"/>
            </a:solidFill>
            <a:prstDash val="solid"/>
            <a:round/>
            <a:headEnd type="none" w="med" len="med"/>
            <a:tailEnd type="none" w="med" len="med"/>
          </a:ln>
        </p:spPr>
      </p:cxnSp>
      <p:cxnSp>
        <p:nvCxnSpPr>
          <p:cNvPr id="164" name="Google Shape;3927;p91"/>
          <p:cNvCxnSpPr/>
          <p:nvPr/>
        </p:nvCxnSpPr>
        <p:spPr>
          <a:xfrm rot="10800000">
            <a:off x="3815446" y="1438117"/>
            <a:ext cx="1867106" cy="1246493"/>
          </a:xfrm>
          <a:prstGeom prst="curvedConnector3">
            <a:avLst>
              <a:gd name="adj1" fmla="val 50000"/>
            </a:avLst>
          </a:prstGeom>
          <a:noFill/>
          <a:ln w="19050" cap="flat" cmpd="sng">
            <a:solidFill>
              <a:schemeClr val="dk2"/>
            </a:solidFill>
            <a:prstDash val="solid"/>
            <a:round/>
            <a:headEnd type="none" w="med" len="med"/>
            <a:tailEnd type="none" w="med" len="med"/>
          </a:ln>
        </p:spPr>
      </p:cxnSp>
      <p:sp>
        <p:nvSpPr>
          <p:cNvPr id="168" name="Google Shape;1680;p59"/>
          <p:cNvSpPr/>
          <p:nvPr/>
        </p:nvSpPr>
        <p:spPr>
          <a:xfrm>
            <a:off x="3031732" y="1148188"/>
            <a:ext cx="778050" cy="591348"/>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b="1" dirty="0" smtClean="0">
                <a:latin typeface="Poppins" panose="020B0604020202020204" charset="0"/>
                <a:cs typeface="Poppins" panose="020B0604020202020204" charset="0"/>
              </a:rPr>
              <a:t>Objet social</a:t>
            </a:r>
            <a:endParaRPr b="1" dirty="0">
              <a:latin typeface="Poppins" panose="020B0604020202020204" charset="0"/>
              <a:cs typeface="Poppins" panose="020B0604020202020204" charset="0"/>
            </a:endParaRPr>
          </a:p>
        </p:txBody>
      </p:sp>
      <p:pic>
        <p:nvPicPr>
          <p:cNvPr id="175" name="Picture 5" descr="100-0001_IMG"/>
          <p:cNvPicPr>
            <a:picLocks noChangeAspect="1" noChangeArrowheads="1"/>
          </p:cNvPicPr>
          <p:nvPr/>
        </p:nvPicPr>
        <p:blipFill>
          <a:blip r:embed="rId4"/>
          <a:srcRect/>
          <a:stretch>
            <a:fillRect/>
          </a:stretch>
        </p:blipFill>
        <p:spPr bwMode="auto">
          <a:xfrm>
            <a:off x="214571" y="3482814"/>
            <a:ext cx="5207788" cy="1580447"/>
          </a:xfrm>
          <a:prstGeom prst="rect">
            <a:avLst/>
          </a:prstGeom>
          <a:noFill/>
          <a:ln w="9525">
            <a:noFill/>
            <a:miter lim="800000"/>
            <a:headEnd/>
            <a:tailEnd/>
          </a:ln>
        </p:spPr>
      </p:pic>
      <p:sp>
        <p:nvSpPr>
          <p:cNvPr id="3" name="Rounded Rectangular Callout 2"/>
          <p:cNvSpPr/>
          <p:nvPr/>
        </p:nvSpPr>
        <p:spPr>
          <a:xfrm>
            <a:off x="1107256" y="191127"/>
            <a:ext cx="2177716" cy="553703"/>
          </a:xfrm>
          <a:prstGeom prst="wedgeRound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latin typeface="Times New Roman" panose="02020603050405020304" pitchFamily="18" charset="0"/>
                <a:cs typeface="Times New Roman" panose="02020603050405020304" pitchFamily="18" charset="0"/>
              </a:rPr>
              <a:t>1. Présentation de SOFINANCE</a:t>
            </a:r>
            <a:endParaRPr lang="en-US" sz="1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19"/>
                                        </p:tgtEl>
                                        <p:attrNameLst>
                                          <p:attrName>style.visibility</p:attrName>
                                        </p:attrNameLst>
                                      </p:cBhvr>
                                      <p:to>
                                        <p:strVal val="visible"/>
                                      </p:to>
                                    </p:set>
                                    <p:animEffect transition="in" filter="fade">
                                      <p:cBhvr>
                                        <p:cTn id="15" dur="500"/>
                                        <p:tgtEl>
                                          <p:spTgt spid="17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fade">
                                      <p:cBhvr>
                                        <p:cTn id="19" dur="500"/>
                                        <p:tgtEl>
                                          <p:spTgt spid="1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500"/>
                                        <p:tgtEl>
                                          <p:spTgt spid="16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fade">
                                      <p:cBhvr>
                                        <p:cTn id="27" dur="500"/>
                                        <p:tgtEl>
                                          <p:spTgt spid="16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4"/>
                                        </p:tgtEl>
                                        <p:attrNameLst>
                                          <p:attrName>style.visibility</p:attrName>
                                        </p:attrNameLst>
                                      </p:cBhvr>
                                      <p:to>
                                        <p:strVal val="visible"/>
                                      </p:to>
                                    </p:set>
                                    <p:animEffect transition="in" filter="fade">
                                      <p:cBhvr>
                                        <p:cTn id="31" dur="500"/>
                                        <p:tgtEl>
                                          <p:spTgt spid="16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21">
                                            <p:txEl>
                                              <p:pRg st="0" end="0"/>
                                            </p:txEl>
                                          </p:spTgt>
                                        </p:tgtEl>
                                        <p:attrNameLst>
                                          <p:attrName>style.visibility</p:attrName>
                                        </p:attrNameLst>
                                      </p:cBhvr>
                                      <p:to>
                                        <p:strVal val="visible"/>
                                      </p:to>
                                    </p:set>
                                    <p:animEffect transition="in" filter="fade">
                                      <p:cBhvr>
                                        <p:cTn id="35" dur="500"/>
                                        <p:tgtEl>
                                          <p:spTgt spid="1721">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21">
                                            <p:txEl>
                                              <p:pRg st="5" end="5"/>
                                            </p:txEl>
                                          </p:spTgt>
                                        </p:tgtEl>
                                        <p:attrNameLst>
                                          <p:attrName>style.visibility</p:attrName>
                                        </p:attrNameLst>
                                      </p:cBhvr>
                                      <p:to>
                                        <p:strVal val="visible"/>
                                      </p:to>
                                    </p:set>
                                    <p:animEffect transition="in" filter="fade">
                                      <p:cBhvr>
                                        <p:cTn id="39" dur="500"/>
                                        <p:tgtEl>
                                          <p:spTgt spid="1721">
                                            <p:txEl>
                                              <p:pRg st="5" end="5"/>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21">
                                            <p:txEl>
                                              <p:pRg st="9" end="9"/>
                                            </p:txEl>
                                          </p:spTgt>
                                        </p:tgtEl>
                                        <p:attrNameLst>
                                          <p:attrName>style.visibility</p:attrName>
                                        </p:attrNameLst>
                                      </p:cBhvr>
                                      <p:to>
                                        <p:strVal val="visible"/>
                                      </p:to>
                                    </p:set>
                                    <p:animEffect transition="in" filter="fade">
                                      <p:cBhvr>
                                        <p:cTn id="43" dur="500"/>
                                        <p:tgtEl>
                                          <p:spTgt spid="17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9" grpId="0"/>
      <p:bldP spid="1721" grpId="0" build="p"/>
      <p:bldP spid="168"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2"/>
        <p:cNvGrpSpPr/>
        <p:nvPr/>
      </p:nvGrpSpPr>
      <p:grpSpPr>
        <a:xfrm>
          <a:off x="0" y="0"/>
          <a:ext cx="0" cy="0"/>
          <a:chOff x="0" y="0"/>
          <a:chExt cx="0" cy="0"/>
        </a:xfrm>
      </p:grpSpPr>
      <p:graphicFrame>
        <p:nvGraphicFramePr>
          <p:cNvPr id="166" name="Diagram 165"/>
          <p:cNvGraphicFramePr/>
          <p:nvPr>
            <p:extLst>
              <p:ext uri="{D42A27DB-BD31-4B8C-83A1-F6EECF244321}">
                <p14:modId xmlns:p14="http://schemas.microsoft.com/office/powerpoint/2010/main" val="2078489574"/>
              </p:ext>
            </p:extLst>
          </p:nvPr>
        </p:nvGraphicFramePr>
        <p:xfrm>
          <a:off x="1022684" y="96300"/>
          <a:ext cx="7876572" cy="4887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Sequential Access Storage 2"/>
          <p:cNvSpPr/>
          <p:nvPr/>
        </p:nvSpPr>
        <p:spPr>
          <a:xfrm>
            <a:off x="673767" y="2225842"/>
            <a:ext cx="2586791" cy="1034716"/>
          </a:xfrm>
          <a:prstGeom prst="flowChartMagneticTap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Times New Roman" panose="02020603050405020304" pitchFamily="18" charset="0"/>
                <a:cs typeface="Times New Roman" panose="02020603050405020304" pitchFamily="18" charset="0"/>
              </a:rPr>
              <a:t>2. Procédures d’une prise de participation</a:t>
            </a: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66"/>
                                        </p:tgtEl>
                                        <p:attrNameLst>
                                          <p:attrName>style.visibility</p:attrName>
                                        </p:attrNameLst>
                                      </p:cBhvr>
                                      <p:to>
                                        <p:strVal val="visible"/>
                                      </p:to>
                                    </p:set>
                                    <p:anim calcmode="lin" valueType="num">
                                      <p:cBhvr>
                                        <p:cTn id="12" dur="500" fill="hold"/>
                                        <p:tgtEl>
                                          <p:spTgt spid="166"/>
                                        </p:tgtEl>
                                        <p:attrNameLst>
                                          <p:attrName>ppt_w</p:attrName>
                                        </p:attrNameLst>
                                      </p:cBhvr>
                                      <p:tavLst>
                                        <p:tav tm="0">
                                          <p:val>
                                            <p:fltVal val="0"/>
                                          </p:val>
                                        </p:tav>
                                        <p:tav tm="100000">
                                          <p:val>
                                            <p:strVal val="#ppt_w"/>
                                          </p:val>
                                        </p:tav>
                                      </p:tavLst>
                                    </p:anim>
                                    <p:anim calcmode="lin" valueType="num">
                                      <p:cBhvr>
                                        <p:cTn id="13" dur="500" fill="hold"/>
                                        <p:tgtEl>
                                          <p:spTgt spid="166"/>
                                        </p:tgtEl>
                                        <p:attrNameLst>
                                          <p:attrName>ppt_h</p:attrName>
                                        </p:attrNameLst>
                                      </p:cBhvr>
                                      <p:tavLst>
                                        <p:tav tm="0">
                                          <p:val>
                                            <p:fltVal val="0"/>
                                          </p:val>
                                        </p:tav>
                                        <p:tav tm="100000">
                                          <p:val>
                                            <p:strVal val="#ppt_h"/>
                                          </p:val>
                                        </p:tav>
                                      </p:tavLst>
                                    </p:anim>
                                    <p:anim calcmode="lin" valueType="num">
                                      <p:cBhvr>
                                        <p:cTn id="14" dur="500" fill="hold"/>
                                        <p:tgtEl>
                                          <p:spTgt spid="166"/>
                                        </p:tgtEl>
                                        <p:attrNameLst>
                                          <p:attrName>style.rotation</p:attrName>
                                        </p:attrNameLst>
                                      </p:cBhvr>
                                      <p:tavLst>
                                        <p:tav tm="0">
                                          <p:val>
                                            <p:fltVal val="90"/>
                                          </p:val>
                                        </p:tav>
                                        <p:tav tm="100000">
                                          <p:val>
                                            <p:fltVal val="0"/>
                                          </p:val>
                                        </p:tav>
                                      </p:tavLst>
                                    </p:anim>
                                    <p:animEffect transition="in" filter="fade">
                                      <p:cBhvr>
                                        <p:cTn id="15"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6" grpId="0">
        <p:bldAsOne/>
      </p:bldGraphic>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705" name="Google Shape;1705;p59">
            <a:hlinkClick r:id="" action="ppaction://hlinkshowjump?jump=previousslide"/>
          </p:cNvPr>
          <p:cNvSpPr/>
          <p:nvPr/>
        </p:nvSpPr>
        <p:spPr>
          <a:xfrm>
            <a:off x="3772869" y="4797411"/>
            <a:ext cx="465524"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13956;p134"/>
          <p:cNvGrpSpPr/>
          <p:nvPr/>
        </p:nvGrpSpPr>
        <p:grpSpPr>
          <a:xfrm>
            <a:off x="507036" y="3592148"/>
            <a:ext cx="540887" cy="442016"/>
            <a:chOff x="-27691025" y="3175300"/>
            <a:chExt cx="251275" cy="295375"/>
          </a:xfrm>
        </p:grpSpPr>
        <p:sp>
          <p:nvSpPr>
            <p:cNvPr id="62" name="Google Shape;13957;p134"/>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958;p134"/>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959;p134"/>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960;p134"/>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3880;p134"/>
          <p:cNvGrpSpPr/>
          <p:nvPr/>
        </p:nvGrpSpPr>
        <p:grpSpPr>
          <a:xfrm>
            <a:off x="1357041" y="3613246"/>
            <a:ext cx="477627" cy="468138"/>
            <a:chOff x="-28462125" y="3199700"/>
            <a:chExt cx="298550" cy="259150"/>
          </a:xfrm>
        </p:grpSpPr>
        <p:sp>
          <p:nvSpPr>
            <p:cNvPr id="67" name="Google Shape;13881;p134"/>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882;p134"/>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883;p134"/>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13884;p134"/>
          <p:cNvGrpSpPr/>
          <p:nvPr/>
        </p:nvGrpSpPr>
        <p:grpSpPr>
          <a:xfrm>
            <a:off x="239835" y="2733022"/>
            <a:ext cx="478943" cy="527497"/>
            <a:chOff x="-28461325" y="3545475"/>
            <a:chExt cx="296950" cy="296175"/>
          </a:xfrm>
        </p:grpSpPr>
        <p:sp>
          <p:nvSpPr>
            <p:cNvPr id="71" name="Google Shape;13885;p134"/>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886;p134"/>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887;p134"/>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888;p134"/>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889;p134"/>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890;p134"/>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4053;p134"/>
          <p:cNvGrpSpPr/>
          <p:nvPr/>
        </p:nvGrpSpPr>
        <p:grpSpPr>
          <a:xfrm>
            <a:off x="1595855" y="2773201"/>
            <a:ext cx="452357" cy="450553"/>
            <a:chOff x="-23245675" y="3148525"/>
            <a:chExt cx="296150" cy="296150"/>
          </a:xfrm>
        </p:grpSpPr>
        <p:sp>
          <p:nvSpPr>
            <p:cNvPr id="78" name="Google Shape;14054;p134"/>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055;p134"/>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056;p134"/>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961;p88"/>
          <p:cNvSpPr/>
          <p:nvPr/>
        </p:nvSpPr>
        <p:spPr>
          <a:xfrm>
            <a:off x="1391541" y="2542179"/>
            <a:ext cx="848372" cy="879931"/>
          </a:xfrm>
          <a:prstGeom prst="ellipse">
            <a:avLst/>
          </a:prstGeom>
          <a:noFill/>
          <a:ln w="28575" cap="flat" cmpd="sng">
            <a:solidFill>
              <a:schemeClr val="bg2">
                <a:lumMod val="90000"/>
                <a:lumOff val="10000"/>
              </a:schemeClr>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Font typeface="Arial"/>
              <a:buNone/>
            </a:pPr>
            <a:endParaRPr sz="1400" kern="0">
              <a:solidFill>
                <a:srgbClr val="00C3B1"/>
              </a:solidFill>
              <a:latin typeface="Calibri"/>
              <a:ea typeface="Calibri"/>
              <a:cs typeface="Calibri"/>
              <a:sym typeface="Calibri"/>
            </a:endParaRPr>
          </a:p>
        </p:txBody>
      </p:sp>
      <p:sp>
        <p:nvSpPr>
          <p:cNvPr id="170" name="Google Shape;965;p88"/>
          <p:cNvSpPr/>
          <p:nvPr/>
        </p:nvSpPr>
        <p:spPr>
          <a:xfrm>
            <a:off x="337581" y="3359740"/>
            <a:ext cx="835283" cy="879931"/>
          </a:xfrm>
          <a:prstGeom prst="ellipse">
            <a:avLst/>
          </a:prstGeom>
          <a:noFill/>
          <a:ln w="28575" cap="flat" cmpd="sng">
            <a:solidFill>
              <a:schemeClr val="bg2">
                <a:lumMod val="90000"/>
                <a:lumOff val="10000"/>
              </a:schemeClr>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Font typeface="Arial"/>
              <a:buNone/>
            </a:pPr>
            <a:endParaRPr sz="1400" kern="0">
              <a:solidFill>
                <a:srgbClr val="00C3B1"/>
              </a:solidFill>
              <a:latin typeface="Calibri"/>
              <a:ea typeface="Calibri"/>
              <a:cs typeface="Calibri"/>
              <a:sym typeface="Calibri"/>
            </a:endParaRPr>
          </a:p>
        </p:txBody>
      </p:sp>
      <p:sp>
        <p:nvSpPr>
          <p:cNvPr id="177" name="Google Shape;986;p88"/>
          <p:cNvSpPr/>
          <p:nvPr/>
        </p:nvSpPr>
        <p:spPr>
          <a:xfrm>
            <a:off x="67648" y="2551959"/>
            <a:ext cx="848373" cy="879931"/>
          </a:xfrm>
          <a:prstGeom prst="ellipse">
            <a:avLst/>
          </a:prstGeom>
          <a:noFill/>
          <a:ln w="28575" cap="flat" cmpd="sng">
            <a:solidFill>
              <a:schemeClr val="bg2">
                <a:lumMod val="90000"/>
                <a:lumOff val="10000"/>
              </a:schemeClr>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Font typeface="Arial"/>
              <a:buNone/>
            </a:pPr>
            <a:endParaRPr sz="1400" kern="0">
              <a:solidFill>
                <a:srgbClr val="00C3B1"/>
              </a:solidFill>
              <a:latin typeface="Calibri"/>
              <a:ea typeface="Calibri"/>
              <a:cs typeface="Calibri"/>
              <a:sym typeface="Calibri"/>
            </a:endParaRPr>
          </a:p>
        </p:txBody>
      </p:sp>
      <p:sp>
        <p:nvSpPr>
          <p:cNvPr id="180" name="Google Shape;990;p88"/>
          <p:cNvSpPr/>
          <p:nvPr/>
        </p:nvSpPr>
        <p:spPr>
          <a:xfrm>
            <a:off x="1158826" y="3359740"/>
            <a:ext cx="848372" cy="879931"/>
          </a:xfrm>
          <a:prstGeom prst="ellipse">
            <a:avLst/>
          </a:prstGeom>
          <a:noFill/>
          <a:ln w="28575" cap="flat" cmpd="sng">
            <a:solidFill>
              <a:schemeClr val="bg2">
                <a:lumMod val="90000"/>
                <a:lumOff val="10000"/>
              </a:schemeClr>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Font typeface="Arial"/>
              <a:buNone/>
            </a:pPr>
            <a:endParaRPr sz="1400" kern="0">
              <a:solidFill>
                <a:srgbClr val="00C3B1"/>
              </a:solidFill>
              <a:latin typeface="Calibri"/>
              <a:ea typeface="Calibri"/>
              <a:cs typeface="Calibri"/>
              <a:sym typeface="Calibri"/>
            </a:endParaRPr>
          </a:p>
        </p:txBody>
      </p:sp>
      <p:grpSp>
        <p:nvGrpSpPr>
          <p:cNvPr id="256" name="Google Shape;14038;p134"/>
          <p:cNvGrpSpPr/>
          <p:nvPr/>
        </p:nvGrpSpPr>
        <p:grpSpPr>
          <a:xfrm>
            <a:off x="883471" y="2156167"/>
            <a:ext cx="578786" cy="454469"/>
            <a:chOff x="-26981375" y="3951875"/>
            <a:chExt cx="296150" cy="242625"/>
          </a:xfrm>
        </p:grpSpPr>
        <p:sp>
          <p:nvSpPr>
            <p:cNvPr id="257" name="Google Shape;14039;p134"/>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4040;p134"/>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4041;p134"/>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961;p88"/>
          <p:cNvSpPr/>
          <p:nvPr/>
        </p:nvSpPr>
        <p:spPr>
          <a:xfrm>
            <a:off x="713048" y="1977027"/>
            <a:ext cx="848372" cy="879931"/>
          </a:xfrm>
          <a:prstGeom prst="ellipse">
            <a:avLst/>
          </a:prstGeom>
          <a:noFill/>
          <a:ln w="28575" cap="flat" cmpd="sng">
            <a:solidFill>
              <a:schemeClr val="bg2">
                <a:lumMod val="90000"/>
                <a:lumOff val="10000"/>
              </a:schemeClr>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Font typeface="Arial"/>
              <a:buNone/>
            </a:pPr>
            <a:endParaRPr sz="1400" kern="0">
              <a:solidFill>
                <a:srgbClr val="00C3B1"/>
              </a:solidFill>
              <a:latin typeface="Calibri"/>
              <a:ea typeface="Calibri"/>
              <a:cs typeface="Calibri"/>
              <a:sym typeface="Calibri"/>
            </a:endParaRPr>
          </a:p>
        </p:txBody>
      </p:sp>
      <p:grpSp>
        <p:nvGrpSpPr>
          <p:cNvPr id="261" name="Google Shape;5087;p104"/>
          <p:cNvGrpSpPr/>
          <p:nvPr/>
        </p:nvGrpSpPr>
        <p:grpSpPr>
          <a:xfrm>
            <a:off x="2278820" y="1492259"/>
            <a:ext cx="6749434" cy="3513052"/>
            <a:chOff x="990225" y="1260651"/>
            <a:chExt cx="3410333" cy="2372751"/>
          </a:xfrm>
        </p:grpSpPr>
        <p:sp>
          <p:nvSpPr>
            <p:cNvPr id="263" name="Google Shape;5089;p104"/>
            <p:cNvSpPr/>
            <p:nvPr/>
          </p:nvSpPr>
          <p:spPr>
            <a:xfrm>
              <a:off x="990237" y="1260651"/>
              <a:ext cx="3410321" cy="2065402"/>
            </a:xfrm>
            <a:custGeom>
              <a:avLst/>
              <a:gdLst/>
              <a:ahLst/>
              <a:cxnLst/>
              <a:rect l="l" t="t" r="r" b="b"/>
              <a:pathLst>
                <a:path w="165389" h="100165" extrusionOk="0">
                  <a:moveTo>
                    <a:pt x="1" y="100165"/>
                  </a:moveTo>
                  <a:lnTo>
                    <a:pt x="1" y="3726"/>
                  </a:lnTo>
                  <a:cubicBezTo>
                    <a:pt x="1" y="1669"/>
                    <a:pt x="1670" y="0"/>
                    <a:pt x="3728" y="0"/>
                  </a:cubicBezTo>
                  <a:lnTo>
                    <a:pt x="161661" y="0"/>
                  </a:lnTo>
                  <a:cubicBezTo>
                    <a:pt x="163721" y="0"/>
                    <a:pt x="165388" y="1669"/>
                    <a:pt x="165388" y="3726"/>
                  </a:cubicBezTo>
                  <a:lnTo>
                    <a:pt x="165388" y="1001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090;p104"/>
            <p:cNvSpPr/>
            <p:nvPr/>
          </p:nvSpPr>
          <p:spPr>
            <a:xfrm>
              <a:off x="990225" y="3250054"/>
              <a:ext cx="3410321" cy="383348"/>
            </a:xfrm>
            <a:custGeom>
              <a:avLst/>
              <a:gdLst/>
              <a:ahLst/>
              <a:cxnLst/>
              <a:rect l="l" t="t" r="r" b="b"/>
              <a:pathLst>
                <a:path w="165389" h="14909" extrusionOk="0">
                  <a:moveTo>
                    <a:pt x="161661" y="14908"/>
                  </a:moveTo>
                  <a:lnTo>
                    <a:pt x="3728" y="14908"/>
                  </a:lnTo>
                  <a:cubicBezTo>
                    <a:pt x="1670" y="14908"/>
                    <a:pt x="1" y="13241"/>
                    <a:pt x="1" y="11182"/>
                  </a:cubicBezTo>
                  <a:lnTo>
                    <a:pt x="1" y="1"/>
                  </a:lnTo>
                  <a:lnTo>
                    <a:pt x="165388" y="1"/>
                  </a:lnTo>
                  <a:lnTo>
                    <a:pt x="165388" y="11182"/>
                  </a:lnTo>
                  <a:cubicBezTo>
                    <a:pt x="165388" y="13241"/>
                    <a:pt x="163719" y="14908"/>
                    <a:pt x="161661" y="149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p:cNvSpPr/>
          <p:nvPr/>
        </p:nvSpPr>
        <p:spPr>
          <a:xfrm>
            <a:off x="2458589" y="1534950"/>
            <a:ext cx="6558475" cy="3754874"/>
          </a:xfrm>
          <a:prstGeom prst="rect">
            <a:avLst/>
          </a:prstGeom>
        </p:spPr>
        <p:txBody>
          <a:bodyPr wrap="square">
            <a:spAutoFit/>
          </a:bodyPr>
          <a:lstStyle/>
          <a:p>
            <a:pPr marL="285750" lvl="0" indent="-285750">
              <a:buFont typeface="Arial" panose="020B0604020202020204" pitchFamily="34" charset="0"/>
              <a:buChar char="•"/>
            </a:pPr>
            <a:r>
              <a:rPr lang="fr-FR" sz="1600" dirty="0">
                <a:latin typeface="Poppins" panose="020B0604020202020204" charset="0"/>
                <a:cs typeface="Poppins" panose="020B0604020202020204" charset="0"/>
              </a:rPr>
              <a:t>Le projet consiste en la réalisation d’un centre de diagnostic médical et d’analyse à TIARET</a:t>
            </a:r>
            <a:r>
              <a:rPr lang="fr-FR" sz="1600" dirty="0" smtClean="0">
                <a:latin typeface="Poppins" panose="020B0604020202020204" charset="0"/>
                <a:cs typeface="Poppins" panose="020B0604020202020204" charset="0"/>
              </a:rPr>
              <a:t>.</a:t>
            </a:r>
          </a:p>
          <a:p>
            <a:pPr marL="285750" lvl="0" indent="-285750">
              <a:buFont typeface="Arial" panose="020B0604020202020204" pitchFamily="34" charset="0"/>
              <a:buChar char="•"/>
            </a:pPr>
            <a:endParaRPr lang="fr-FR" sz="1600" dirty="0" smtClean="0">
              <a:latin typeface="Poppins" panose="020B0604020202020204" charset="0"/>
              <a:cs typeface="Poppins" panose="020B0604020202020204" charset="0"/>
            </a:endParaRPr>
          </a:p>
          <a:p>
            <a:pPr marL="285750" lvl="0" indent="-285750">
              <a:buFont typeface="Arial" panose="020B0604020202020204" pitchFamily="34" charset="0"/>
              <a:buChar char="•"/>
            </a:pPr>
            <a:r>
              <a:rPr lang="en-US" sz="1600" b="1" dirty="0" smtClean="0">
                <a:latin typeface="Poppins" panose="020B0604020202020204" charset="0"/>
                <a:cs typeface="Poppins" panose="020B0604020202020204" charset="0"/>
              </a:rPr>
              <a:t>Capital social : </a:t>
            </a:r>
            <a:r>
              <a:rPr lang="en-US" sz="1600" dirty="0" smtClean="0">
                <a:latin typeface="Poppins" panose="020B0604020202020204" charset="0"/>
                <a:cs typeface="Poppins" panose="020B0604020202020204" charset="0"/>
              </a:rPr>
              <a:t>100</a:t>
            </a:r>
            <a:r>
              <a:rPr lang="en-US" sz="1600" dirty="0">
                <a:latin typeface="Poppins" panose="020B0604020202020204" charset="0"/>
                <a:cs typeface="Poppins" panose="020B0604020202020204" charset="0"/>
              </a:rPr>
              <a:t> 000 DA</a:t>
            </a:r>
            <a:r>
              <a:rPr lang="en-US" sz="1600" dirty="0" smtClean="0">
                <a:latin typeface="Poppins" panose="020B0604020202020204" charset="0"/>
                <a:cs typeface="Poppins" panose="020B0604020202020204" charset="0"/>
              </a:rPr>
              <a:t>,</a:t>
            </a:r>
          </a:p>
          <a:p>
            <a:pPr marL="285750" lvl="0" indent="-285750">
              <a:buFont typeface="Arial" panose="020B0604020202020204" pitchFamily="34" charset="0"/>
              <a:buChar char="•"/>
            </a:pPr>
            <a:r>
              <a:rPr lang="en-US" sz="1600" b="1" dirty="0" smtClean="0">
                <a:latin typeface="Poppins" panose="020B0604020202020204" charset="0"/>
                <a:cs typeface="Poppins" panose="020B0604020202020204" charset="0"/>
              </a:rPr>
              <a:t>Date de création : </a:t>
            </a:r>
            <a:r>
              <a:rPr lang="en-US" sz="1600" dirty="0" smtClean="0">
                <a:latin typeface="Poppins" panose="020B0604020202020204" charset="0"/>
                <a:cs typeface="Poppins" panose="020B0604020202020204" charset="0"/>
              </a:rPr>
              <a:t>11/12/2013 </a:t>
            </a:r>
          </a:p>
          <a:p>
            <a:pPr marL="285750" lvl="0" indent="-285750">
              <a:buFont typeface="Arial" panose="020B0604020202020204" pitchFamily="34" charset="0"/>
              <a:buChar char="•"/>
            </a:pPr>
            <a:r>
              <a:rPr lang="en-US" sz="1600" b="1" dirty="0" smtClean="0">
                <a:latin typeface="Poppins" panose="020B0604020202020204" charset="0"/>
                <a:cs typeface="Poppins" panose="020B0604020202020204" charset="0"/>
              </a:rPr>
              <a:t>Activité :</a:t>
            </a:r>
            <a:r>
              <a:rPr lang="en-US" sz="1600" dirty="0" smtClean="0">
                <a:latin typeface="Poppins" panose="020B0604020202020204" charset="0"/>
                <a:cs typeface="Poppins" panose="020B0604020202020204" charset="0"/>
              </a:rPr>
              <a:t> </a:t>
            </a:r>
            <a:r>
              <a:rPr lang="en-US" sz="1600" dirty="0">
                <a:latin typeface="Poppins" panose="020B0604020202020204" charset="0"/>
                <a:cs typeface="Poppins" panose="020B0604020202020204" charset="0"/>
              </a:rPr>
              <a:t>la consultation médicale, analyse et radiologie</a:t>
            </a:r>
            <a:r>
              <a:rPr lang="en-US" sz="1600" dirty="0" smtClean="0">
                <a:latin typeface="Poppins" panose="020B0604020202020204" charset="0"/>
                <a:cs typeface="Poppins" panose="020B0604020202020204" charset="0"/>
              </a:rPr>
              <a:t>.</a:t>
            </a:r>
          </a:p>
          <a:p>
            <a:pPr marL="285750" lvl="0" indent="-285750">
              <a:buFont typeface="Arial" panose="020B0604020202020204" pitchFamily="34" charset="0"/>
              <a:buChar char="•"/>
            </a:pPr>
            <a:endParaRPr lang="en-US" sz="1600" dirty="0" smtClean="0">
              <a:latin typeface="Poppins" panose="020B0604020202020204" charset="0"/>
              <a:cs typeface="Poppins" panose="020B0604020202020204" charset="0"/>
            </a:endParaRPr>
          </a:p>
          <a:p>
            <a:pPr marL="285750" lvl="0" indent="-285750">
              <a:buFont typeface="Arial" panose="020B0604020202020204" pitchFamily="34" charset="0"/>
              <a:buChar char="•"/>
            </a:pPr>
            <a:r>
              <a:rPr lang="fr-FR" sz="1600" b="1" dirty="0" smtClean="0">
                <a:latin typeface="Poppins" panose="020B0604020202020204" charset="0"/>
                <a:cs typeface="Poppins" panose="020B0604020202020204" charset="0"/>
              </a:rPr>
              <a:t>Objet de demande : </a:t>
            </a:r>
            <a:r>
              <a:rPr lang="fr-FR" sz="1600" dirty="0" smtClean="0">
                <a:latin typeface="Poppins" panose="020B0604020202020204" charset="0"/>
                <a:cs typeface="Poppins" panose="020B0604020202020204" charset="0"/>
              </a:rPr>
              <a:t>une prise de participation pour un montant de </a:t>
            </a:r>
            <a:r>
              <a:rPr lang="fr-FR" sz="1600" b="1" dirty="0" smtClean="0">
                <a:latin typeface="Poppins" panose="020B0604020202020204" charset="0"/>
                <a:cs typeface="Poppins" panose="020B0604020202020204" charset="0"/>
              </a:rPr>
              <a:t>74 MDA </a:t>
            </a:r>
            <a:r>
              <a:rPr lang="fr-FR" sz="1600" dirty="0" smtClean="0"/>
              <a:t>destinée </a:t>
            </a:r>
            <a:r>
              <a:rPr lang="fr-FR" sz="1600" dirty="0"/>
              <a:t>à l’acquisition des équipements pour le centre et son agencement, ainsi qu’à la constitution d’un fonds de roulement de départ</a:t>
            </a:r>
            <a:r>
              <a:rPr lang="fr-FR" sz="1600" dirty="0" smtClean="0"/>
              <a:t>.</a:t>
            </a:r>
          </a:p>
          <a:p>
            <a:pPr marL="285750" lvl="0" indent="-285750">
              <a:buFont typeface="Arial" panose="020B0604020202020204" pitchFamily="34" charset="0"/>
              <a:buChar char="•"/>
            </a:pPr>
            <a:endParaRPr lang="fr-FR" sz="1600" dirty="0" smtClean="0"/>
          </a:p>
          <a:p>
            <a:pPr marL="285750" lvl="0" indent="-285750">
              <a:buFont typeface="Arial" panose="020B0604020202020204" pitchFamily="34" charset="0"/>
              <a:buChar char="•"/>
            </a:pPr>
            <a:r>
              <a:rPr lang="fr-FR" sz="1600" dirty="0" smtClean="0">
                <a:latin typeface="Poppins" panose="020B0604020202020204" charset="0"/>
                <a:cs typeface="Poppins" panose="020B0604020202020204" charset="0"/>
              </a:rPr>
              <a:t>Date d’entrée de SOFINANCE : 3</a:t>
            </a:r>
            <a:r>
              <a:rPr lang="fr-FR" sz="1600" baseline="30000" dirty="0" smtClean="0">
                <a:latin typeface="Poppins" panose="020B0604020202020204" charset="0"/>
                <a:cs typeface="Poppins" panose="020B0604020202020204" charset="0"/>
              </a:rPr>
              <a:t>ème</a:t>
            </a:r>
            <a:r>
              <a:rPr lang="fr-FR" sz="1600" dirty="0" smtClean="0">
                <a:latin typeface="Poppins" panose="020B0604020202020204" charset="0"/>
                <a:cs typeface="Poppins" panose="020B0604020202020204" charset="0"/>
              </a:rPr>
              <a:t> trimestre </a:t>
            </a:r>
            <a:r>
              <a:rPr lang="fr-FR" sz="1600" b="1" dirty="0" smtClean="0">
                <a:latin typeface="Poppins" panose="020B0604020202020204" charset="0"/>
                <a:cs typeface="Poppins" panose="020B0604020202020204" charset="0"/>
              </a:rPr>
              <a:t>2015.</a:t>
            </a:r>
          </a:p>
          <a:p>
            <a:pPr marL="285750" lvl="0" indent="-285750">
              <a:buFont typeface="Arial" panose="020B0604020202020204" pitchFamily="34" charset="0"/>
              <a:buChar char="•"/>
            </a:pPr>
            <a:r>
              <a:rPr lang="fr-FR" sz="1600" dirty="0" smtClean="0">
                <a:latin typeface="Poppins" panose="020B0604020202020204" charset="0"/>
                <a:cs typeface="Poppins" panose="020B0604020202020204" charset="0"/>
              </a:rPr>
              <a:t>Date de sortie: </a:t>
            </a:r>
            <a:r>
              <a:rPr lang="fr-FR" sz="1600" b="1" dirty="0" smtClean="0">
                <a:latin typeface="Poppins" panose="020B0604020202020204" charset="0"/>
                <a:cs typeface="Poppins" panose="020B0604020202020204" charset="0"/>
              </a:rPr>
              <a:t>2022.</a:t>
            </a:r>
          </a:p>
          <a:p>
            <a:pPr marL="0" lvl="0" indent="0"/>
            <a:r>
              <a:rPr lang="fr-FR" dirty="0" smtClean="0"/>
              <a:t> </a:t>
            </a:r>
            <a:endParaRPr lang="fr-FR" dirty="0"/>
          </a:p>
        </p:txBody>
      </p:sp>
      <p:sp>
        <p:nvSpPr>
          <p:cNvPr id="37" name="Rounded Rectangular Callout 36"/>
          <p:cNvSpPr/>
          <p:nvPr/>
        </p:nvSpPr>
        <p:spPr>
          <a:xfrm>
            <a:off x="215523" y="156800"/>
            <a:ext cx="4159707" cy="811383"/>
          </a:xfrm>
          <a:prstGeom prst="wedgeRound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latin typeface="Times New Roman" panose="02020603050405020304" pitchFamily="18" charset="0"/>
                <a:cs typeface="Times New Roman" panose="02020603050405020304" pitchFamily="18" charset="0"/>
              </a:rPr>
              <a:t>3</a:t>
            </a:r>
            <a:r>
              <a:rPr lang="fr-FR" sz="1800" b="1" dirty="0" smtClean="0">
                <a:latin typeface="Times New Roman" panose="02020603050405020304" pitchFamily="18" charset="0"/>
                <a:cs typeface="Times New Roman" panose="02020603050405020304" pitchFamily="18" charset="0"/>
              </a:rPr>
              <a:t>. </a:t>
            </a:r>
            <a:r>
              <a:rPr lang="en" sz="1800" b="1" dirty="0" smtClean="0">
                <a:latin typeface="Times New Roman" panose="02020603050405020304" pitchFamily="18" charset="0"/>
                <a:cs typeface="Times New Roman" panose="02020603050405020304" pitchFamily="18" charset="0"/>
              </a:rPr>
              <a:t>L’accompagnement et </a:t>
            </a:r>
            <a:r>
              <a:rPr lang="en" sz="1800" b="1" dirty="0">
                <a:latin typeface="Times New Roman" panose="02020603050405020304" pitchFamily="18" charset="0"/>
                <a:cs typeface="Times New Roman" panose="02020603050405020304" pitchFamily="18" charset="0"/>
              </a:rPr>
              <a:t>le financement de l’EURL X “ Capital-Création”</a:t>
            </a:r>
            <a:endParaRPr lang="en-US" sz="18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428057" y="1121151"/>
            <a:ext cx="2790126" cy="324091"/>
          </a:xfrm>
          <a:prstGeom prst="roundRect">
            <a:avLst/>
          </a:prstGeom>
          <a:solidFill>
            <a:schemeClr val="bg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latin typeface="Poppins" panose="020B0604020202020204" charset="0"/>
                <a:cs typeface="Poppins" panose="020B0604020202020204" charset="0"/>
              </a:rPr>
              <a:t>3.1 Présentation de projet</a:t>
            </a:r>
            <a:endParaRPr lang="en-US" sz="1600" b="1" dirty="0">
              <a:latin typeface="Poppins" panose="020B0604020202020204" charset="0"/>
              <a:cs typeface="Poppins"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
                                  </p:stCondLst>
                                  <p:childTnLst>
                                    <p:set>
                                      <p:cBhvr>
                                        <p:cTn id="6" dur="1" fill="hold">
                                          <p:stCondLst>
                                            <p:cond delay="0"/>
                                          </p:stCondLst>
                                        </p:cTn>
                                        <p:tgtEl>
                                          <p:spTgt spid="261"/>
                                        </p:tgtEl>
                                        <p:attrNameLst>
                                          <p:attrName>style.visibility</p:attrName>
                                        </p:attrNameLst>
                                      </p:cBhvr>
                                      <p:to>
                                        <p:strVal val="visible"/>
                                      </p:to>
                                    </p:set>
                                    <p:animEffect transition="in" filter="barn(inVertical)">
                                      <p:cBhvr>
                                        <p:cTn id="7" dur="400"/>
                                        <p:tgtEl>
                                          <p:spTgt spid="261"/>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400"/>
                                        <p:tgtEl>
                                          <p:spTgt spid="37"/>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
                                        <p:tgtEl>
                                          <p:spTgt spid="3"/>
                                        </p:tgtEl>
                                      </p:cBhvr>
                                    </p:animEffect>
                                  </p:childTnLst>
                                </p:cTn>
                              </p:par>
                            </p:childTnLst>
                          </p:cTn>
                        </p:par>
                        <p:par>
                          <p:cTn id="14" fill="hold">
                            <p:stCondLst>
                              <p:cond delay="500"/>
                            </p:stCondLst>
                            <p:childTnLst>
                              <p:par>
                                <p:cTn id="15" presetID="6" presetClass="entr" presetSubtype="16"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circle(in)">
                                      <p:cBhvr>
                                        <p:cTn id="17" dur="400"/>
                                        <p:tgtEl>
                                          <p:spTgt spid="61"/>
                                        </p:tgtEl>
                                      </p:cBhvr>
                                    </p:animEffect>
                                  </p:childTnLst>
                                </p:cTn>
                              </p:par>
                              <p:par>
                                <p:cTn id="18" presetID="6" presetClass="entr" presetSubtype="16" fill="hold"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circle(in)">
                                      <p:cBhvr>
                                        <p:cTn id="20" dur="500"/>
                                        <p:tgtEl>
                                          <p:spTgt spid="66"/>
                                        </p:tgtEl>
                                      </p:cBhvr>
                                    </p:animEffect>
                                  </p:childTnLst>
                                </p:cTn>
                              </p:par>
                              <p:par>
                                <p:cTn id="21" presetID="6" presetClass="entr" presetSubtype="16"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circle(in)">
                                      <p:cBhvr>
                                        <p:cTn id="23" dur="500"/>
                                        <p:tgtEl>
                                          <p:spTgt spid="70"/>
                                        </p:tgtEl>
                                      </p:cBhvr>
                                    </p:animEffect>
                                  </p:childTnLst>
                                </p:cTn>
                              </p:par>
                              <p:par>
                                <p:cTn id="24" presetID="6" presetClass="entr" presetSubtype="16"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circle(in)">
                                      <p:cBhvr>
                                        <p:cTn id="26" dur="500"/>
                                        <p:tgtEl>
                                          <p:spTgt spid="7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67"/>
                                        </p:tgtEl>
                                        <p:attrNameLst>
                                          <p:attrName>style.visibility</p:attrName>
                                        </p:attrNameLst>
                                      </p:cBhvr>
                                      <p:to>
                                        <p:strVal val="visible"/>
                                      </p:to>
                                    </p:set>
                                    <p:animEffect transition="in" filter="circle(in)">
                                      <p:cBhvr>
                                        <p:cTn id="29" dur="500"/>
                                        <p:tgtEl>
                                          <p:spTgt spid="16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70"/>
                                        </p:tgtEl>
                                        <p:attrNameLst>
                                          <p:attrName>style.visibility</p:attrName>
                                        </p:attrNameLst>
                                      </p:cBhvr>
                                      <p:to>
                                        <p:strVal val="visible"/>
                                      </p:to>
                                    </p:set>
                                    <p:animEffect transition="in" filter="circle(in)">
                                      <p:cBhvr>
                                        <p:cTn id="32" dur="500"/>
                                        <p:tgtEl>
                                          <p:spTgt spid="170"/>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77"/>
                                        </p:tgtEl>
                                        <p:attrNameLst>
                                          <p:attrName>style.visibility</p:attrName>
                                        </p:attrNameLst>
                                      </p:cBhvr>
                                      <p:to>
                                        <p:strVal val="visible"/>
                                      </p:to>
                                    </p:set>
                                    <p:animEffect transition="in" filter="circle(in)">
                                      <p:cBhvr>
                                        <p:cTn id="35" dur="400"/>
                                        <p:tgtEl>
                                          <p:spTgt spid="177"/>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80"/>
                                        </p:tgtEl>
                                        <p:attrNameLst>
                                          <p:attrName>style.visibility</p:attrName>
                                        </p:attrNameLst>
                                      </p:cBhvr>
                                      <p:to>
                                        <p:strVal val="visible"/>
                                      </p:to>
                                    </p:set>
                                    <p:animEffect transition="in" filter="circle(in)">
                                      <p:cBhvr>
                                        <p:cTn id="38" dur="500"/>
                                        <p:tgtEl>
                                          <p:spTgt spid="180"/>
                                        </p:tgtEl>
                                      </p:cBhvr>
                                    </p:animEffect>
                                  </p:childTnLst>
                                </p:cTn>
                              </p:par>
                              <p:par>
                                <p:cTn id="39" presetID="6" presetClass="entr" presetSubtype="16" fill="hold" nodeType="withEffect">
                                  <p:stCondLst>
                                    <p:cond delay="0"/>
                                  </p:stCondLst>
                                  <p:childTnLst>
                                    <p:set>
                                      <p:cBhvr>
                                        <p:cTn id="40" dur="1" fill="hold">
                                          <p:stCondLst>
                                            <p:cond delay="0"/>
                                          </p:stCondLst>
                                        </p:cTn>
                                        <p:tgtEl>
                                          <p:spTgt spid="256"/>
                                        </p:tgtEl>
                                        <p:attrNameLst>
                                          <p:attrName>style.visibility</p:attrName>
                                        </p:attrNameLst>
                                      </p:cBhvr>
                                      <p:to>
                                        <p:strVal val="visible"/>
                                      </p:to>
                                    </p:set>
                                    <p:animEffect transition="in" filter="circle(in)">
                                      <p:cBhvr>
                                        <p:cTn id="41" dur="400"/>
                                        <p:tgtEl>
                                          <p:spTgt spid="256"/>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60"/>
                                        </p:tgtEl>
                                        <p:attrNameLst>
                                          <p:attrName>style.visibility</p:attrName>
                                        </p:attrNameLst>
                                      </p:cBhvr>
                                      <p:to>
                                        <p:strVal val="visible"/>
                                      </p:to>
                                    </p:set>
                                    <p:animEffect transition="in" filter="circle(in)">
                                      <p:cBhvr>
                                        <p:cTn id="44" dur="400"/>
                                        <p:tgtEl>
                                          <p:spTgt spid="260"/>
                                        </p:tgtEl>
                                      </p:cBhvr>
                                    </p:animEffect>
                                  </p:childTnLst>
                                </p:cTn>
                              </p:par>
                              <p:par>
                                <p:cTn id="45" presetID="16" presetClass="entr" presetSubtype="21" fill="hold" grpId="0" nodeType="withEffect" nodePh="1">
                                  <p:stCondLst>
                                    <p:cond delay="0"/>
                                  </p:stCondLst>
                                  <p:endCondLst>
                                    <p:cond evt="begin" delay="0">
                                      <p:tn val="45"/>
                                    </p:cond>
                                  </p:endCondLst>
                                  <p:childTnLst>
                                    <p:set>
                                      <p:cBhvr>
                                        <p:cTn id="46" dur="1" fill="hold">
                                          <p:stCondLst>
                                            <p:cond delay="0"/>
                                          </p:stCondLst>
                                        </p:cTn>
                                        <p:tgtEl>
                                          <p:spTgt spid="1705"/>
                                        </p:tgtEl>
                                        <p:attrNameLst>
                                          <p:attrName>style.visibility</p:attrName>
                                        </p:attrNameLst>
                                      </p:cBhvr>
                                      <p:to>
                                        <p:strVal val="visible"/>
                                      </p:to>
                                    </p:set>
                                    <p:animEffect transition="in" filter="barn(inVertical)">
                                      <p:cBhvr>
                                        <p:cTn id="47" dur="400"/>
                                        <p:tgtEl>
                                          <p:spTgt spid="170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4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 grpId="0"/>
      <p:bldP spid="167" grpId="0" animBg="1"/>
      <p:bldP spid="170" grpId="0" animBg="1"/>
      <p:bldP spid="177" grpId="0" animBg="1"/>
      <p:bldP spid="180" grpId="0" animBg="1"/>
      <p:bldP spid="260" grpId="0" animBg="1"/>
      <p:bldP spid="17" grpId="0"/>
      <p:bldP spid="3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27"/>
        <p:cNvGrpSpPr/>
        <p:nvPr/>
      </p:nvGrpSpPr>
      <p:grpSpPr>
        <a:xfrm>
          <a:off x="0" y="0"/>
          <a:ext cx="0" cy="0"/>
          <a:chOff x="0" y="0"/>
          <a:chExt cx="0" cy="0"/>
        </a:xfrm>
      </p:grpSpPr>
      <p:graphicFrame>
        <p:nvGraphicFramePr>
          <p:cNvPr id="3629" name="Google Shape;3629;p84"/>
          <p:cNvGraphicFramePr/>
          <p:nvPr>
            <p:extLst>
              <p:ext uri="{D42A27DB-BD31-4B8C-83A1-F6EECF244321}">
                <p14:modId xmlns:p14="http://schemas.microsoft.com/office/powerpoint/2010/main" val="3977368690"/>
              </p:ext>
            </p:extLst>
          </p:nvPr>
        </p:nvGraphicFramePr>
        <p:xfrm>
          <a:off x="710368" y="1701466"/>
          <a:ext cx="7239000" cy="2305049"/>
        </p:xfrm>
        <a:graphic>
          <a:graphicData uri="http://schemas.openxmlformats.org/drawingml/2006/table">
            <a:tbl>
              <a:tblPr>
                <a:noFill/>
                <a:tableStyleId>{8DC6270A-ABFD-461E-BC14-344F0DDE1423}</a:tableStyleId>
              </a:tblPr>
              <a:tblGrid>
                <a:gridCol w="2413000"/>
                <a:gridCol w="2413000"/>
                <a:gridCol w="2413000"/>
              </a:tblGrid>
              <a:tr h="512237">
                <a:tc>
                  <a:txBody>
                    <a:bodyPr/>
                    <a:lstStyle/>
                    <a:p>
                      <a:pPr marL="0" lvl="0" indent="0" algn="ctr" rtl="0">
                        <a:spcBef>
                          <a:spcPts val="0"/>
                        </a:spcBef>
                        <a:spcAft>
                          <a:spcPts val="0"/>
                        </a:spcAft>
                        <a:buNone/>
                      </a:pPr>
                      <a:r>
                        <a:rPr lang="en" sz="2000" b="1" dirty="0" smtClean="0">
                          <a:solidFill>
                            <a:schemeClr val="dk2"/>
                          </a:solidFill>
                          <a:latin typeface="Poppins"/>
                          <a:ea typeface="Poppins"/>
                          <a:cs typeface="Poppins"/>
                          <a:sym typeface="Poppins"/>
                        </a:rPr>
                        <a:t>Désignation</a:t>
                      </a:r>
                      <a:endParaRPr sz="2000" b="1" dirty="0">
                        <a:solidFill>
                          <a:schemeClr val="dk2"/>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US" sz="2000" b="1" dirty="0" smtClean="0">
                          <a:solidFill>
                            <a:schemeClr val="dk2"/>
                          </a:solidFill>
                          <a:latin typeface="Poppins"/>
                          <a:ea typeface="Poppins"/>
                          <a:cs typeface="Poppins"/>
                          <a:sym typeface="Poppins"/>
                        </a:rPr>
                        <a:t>M</a:t>
                      </a:r>
                      <a:r>
                        <a:rPr lang="en" sz="2000" b="1" dirty="0" smtClean="0">
                          <a:solidFill>
                            <a:schemeClr val="dk2"/>
                          </a:solidFill>
                          <a:latin typeface="Poppins"/>
                          <a:ea typeface="Poppins"/>
                          <a:cs typeface="Poppins"/>
                          <a:sym typeface="Poppins"/>
                        </a:rPr>
                        <a:t>ontant (DA)</a:t>
                      </a:r>
                      <a:endParaRPr sz="2000" b="1" dirty="0">
                        <a:solidFill>
                          <a:schemeClr val="dk2"/>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US" sz="2000" b="1" dirty="0" smtClean="0">
                          <a:solidFill>
                            <a:schemeClr val="dk2"/>
                          </a:solidFill>
                          <a:latin typeface="Poppins"/>
                          <a:ea typeface="Poppins"/>
                          <a:cs typeface="Poppins"/>
                          <a:sym typeface="Poppins"/>
                        </a:rPr>
                        <a:t>E</a:t>
                      </a:r>
                      <a:r>
                        <a:rPr lang="en" sz="2000" b="1" dirty="0" smtClean="0">
                          <a:solidFill>
                            <a:schemeClr val="dk2"/>
                          </a:solidFill>
                          <a:latin typeface="Poppins"/>
                          <a:ea typeface="Poppins"/>
                          <a:cs typeface="Poppins"/>
                          <a:sym typeface="Poppins"/>
                        </a:rPr>
                        <a:t>n %</a:t>
                      </a:r>
                      <a:endParaRPr sz="2000" b="1" dirty="0">
                        <a:solidFill>
                          <a:schemeClr val="dk2"/>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r>
              <a:tr h="448203">
                <a:tc>
                  <a:txBody>
                    <a:bodyPr/>
                    <a:lstStyle/>
                    <a:p>
                      <a:pPr marL="0" lvl="0" indent="0" algn="l" rtl="0">
                        <a:spcBef>
                          <a:spcPts val="0"/>
                        </a:spcBef>
                        <a:spcAft>
                          <a:spcPts val="0"/>
                        </a:spcAft>
                        <a:buNone/>
                      </a:pPr>
                      <a:r>
                        <a:rPr lang="en-US" sz="1600" b="1" dirty="0" smtClean="0">
                          <a:solidFill>
                            <a:schemeClr val="dk1"/>
                          </a:solidFill>
                          <a:latin typeface="Poppins"/>
                          <a:ea typeface="Poppins"/>
                          <a:cs typeface="Poppins"/>
                          <a:sym typeface="Poppins"/>
                        </a:rPr>
                        <a:t>C</a:t>
                      </a:r>
                      <a:r>
                        <a:rPr lang="en" sz="1600" b="1" dirty="0" smtClean="0">
                          <a:solidFill>
                            <a:schemeClr val="dk1"/>
                          </a:solidFill>
                          <a:latin typeface="Poppins"/>
                          <a:ea typeface="Poppins"/>
                          <a:cs typeface="Poppins"/>
                          <a:sym typeface="Poppins"/>
                        </a:rPr>
                        <a:t>apital social</a:t>
                      </a:r>
                      <a:endParaRPr sz="1600" b="1" dirty="0">
                        <a:solidFill>
                          <a:schemeClr val="dk1"/>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b="1" dirty="0" smtClean="0">
                          <a:solidFill>
                            <a:schemeClr val="dk1"/>
                          </a:solidFill>
                          <a:latin typeface="Poppins"/>
                          <a:ea typeface="Poppins"/>
                          <a:cs typeface="Poppins"/>
                          <a:sym typeface="Poppins"/>
                        </a:rPr>
                        <a:t>256</a:t>
                      </a:r>
                      <a:r>
                        <a:rPr lang="fr-FR" sz="1600" b="1" baseline="0" dirty="0" smtClean="0">
                          <a:solidFill>
                            <a:schemeClr val="dk1"/>
                          </a:solidFill>
                          <a:latin typeface="Poppins"/>
                          <a:ea typeface="Poppins"/>
                          <a:cs typeface="Poppins"/>
                          <a:sym typeface="Poppins"/>
                        </a:rPr>
                        <a:t> 608 000</a:t>
                      </a:r>
                      <a:endParaRPr sz="1600" b="1" dirty="0">
                        <a:solidFill>
                          <a:schemeClr val="dk1"/>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600" b="1" dirty="0" smtClean="0">
                          <a:solidFill>
                            <a:schemeClr val="dk1"/>
                          </a:solidFill>
                          <a:latin typeface="Poppins"/>
                          <a:ea typeface="Poppins"/>
                          <a:cs typeface="Poppins"/>
                          <a:sym typeface="Poppins"/>
                        </a:rPr>
                        <a:t>100%</a:t>
                      </a:r>
                      <a:endParaRPr sz="1600" b="1" dirty="0">
                        <a:solidFill>
                          <a:schemeClr val="dk1"/>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r>
              <a:tr h="448203">
                <a:tc>
                  <a:txBody>
                    <a:bodyPr/>
                    <a:lstStyle/>
                    <a:p>
                      <a:pPr marL="0" lvl="0" indent="0" algn="l" rtl="0">
                        <a:spcBef>
                          <a:spcPts val="0"/>
                        </a:spcBef>
                        <a:spcAft>
                          <a:spcPts val="0"/>
                        </a:spcAft>
                        <a:buNone/>
                      </a:pPr>
                      <a:r>
                        <a:rPr lang="en" sz="1600" b="1" dirty="0" smtClean="0">
                          <a:solidFill>
                            <a:schemeClr val="bg2">
                              <a:lumMod val="90000"/>
                              <a:lumOff val="10000"/>
                            </a:schemeClr>
                          </a:solidFill>
                          <a:latin typeface="Poppins"/>
                          <a:ea typeface="Poppins"/>
                          <a:cs typeface="Poppins"/>
                          <a:sym typeface="Poppins"/>
                        </a:rPr>
                        <a:t>Promoteur dont</a:t>
                      </a:r>
                      <a:r>
                        <a:rPr lang="en" sz="1600" b="1" baseline="0" dirty="0" smtClean="0">
                          <a:solidFill>
                            <a:schemeClr val="bg2">
                              <a:lumMod val="90000"/>
                              <a:lumOff val="10000"/>
                            </a:schemeClr>
                          </a:solidFill>
                          <a:latin typeface="Poppins"/>
                          <a:ea typeface="Poppins"/>
                          <a:cs typeface="Poppins"/>
                          <a:sym typeface="Poppins"/>
                        </a:rPr>
                        <a:t> :</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b="1" dirty="0" smtClean="0">
                          <a:solidFill>
                            <a:schemeClr val="bg2">
                              <a:lumMod val="90000"/>
                              <a:lumOff val="10000"/>
                            </a:schemeClr>
                          </a:solidFill>
                          <a:latin typeface="Poppins"/>
                          <a:ea typeface="Poppins"/>
                          <a:cs typeface="Poppins"/>
                          <a:sym typeface="Poppins"/>
                        </a:rPr>
                        <a:t>182 608 000</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b="1" dirty="0" smtClean="0">
                          <a:solidFill>
                            <a:schemeClr val="bg2">
                              <a:lumMod val="90000"/>
                              <a:lumOff val="10000"/>
                            </a:schemeClr>
                          </a:solidFill>
                          <a:latin typeface="Poppins"/>
                          <a:ea typeface="Poppins"/>
                          <a:cs typeface="Poppins"/>
                          <a:sym typeface="Poppins"/>
                        </a:rPr>
                        <a:t>71,16%</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r>
              <a:tr h="448203">
                <a:tc>
                  <a:txBody>
                    <a:bodyPr/>
                    <a:lstStyle/>
                    <a:p>
                      <a:pPr marL="0" lvl="0" indent="0" algn="l"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Apport en nature</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170 608 000</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US" sz="1600" b="0" i="0" u="none" strike="noStrike" cap="none" dirty="0" smtClean="0">
                          <a:solidFill>
                            <a:schemeClr val="bg2">
                              <a:lumMod val="90000"/>
                              <a:lumOff val="10000"/>
                            </a:schemeClr>
                          </a:solidFill>
                          <a:effectLst/>
                          <a:latin typeface="Poppins" panose="020B0604020202020204" charset="0"/>
                          <a:ea typeface="Arial"/>
                          <a:cs typeface="Poppins" panose="020B0604020202020204" charset="0"/>
                          <a:sym typeface="Arial"/>
                        </a:rPr>
                        <a:t>66,49%</a:t>
                      </a:r>
                      <a:endParaRPr sz="1800" dirty="0">
                        <a:solidFill>
                          <a:schemeClr val="bg2">
                            <a:lumMod val="90000"/>
                            <a:lumOff val="10000"/>
                          </a:schemeClr>
                        </a:solidFill>
                        <a:latin typeface="Poppins" panose="020B0604020202020204" charset="0"/>
                        <a:ea typeface="Poppins"/>
                        <a:cs typeface="Poppins" panose="020B0604020202020204" charset="0"/>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tcPr>
                </a:tc>
              </a:tr>
              <a:tr h="448203">
                <a:tc>
                  <a:txBody>
                    <a:bodyPr/>
                    <a:lstStyle/>
                    <a:p>
                      <a:pPr marL="0" lvl="0" indent="0" algn="l"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Apport en numéraire</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12 000 000</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US" sz="1600" b="0" i="0" u="none" strike="noStrike" cap="none" dirty="0" smtClean="0">
                          <a:solidFill>
                            <a:schemeClr val="bg2">
                              <a:lumMod val="90000"/>
                              <a:lumOff val="10000"/>
                            </a:schemeClr>
                          </a:solidFill>
                          <a:effectLst/>
                          <a:latin typeface="Poppins" panose="020B0604020202020204" charset="0"/>
                          <a:ea typeface="Arial"/>
                          <a:cs typeface="Poppins" panose="020B0604020202020204" charset="0"/>
                          <a:sym typeface="Arial"/>
                        </a:rPr>
                        <a:t>4,68%</a:t>
                      </a:r>
                      <a:endParaRPr sz="1800" dirty="0">
                        <a:solidFill>
                          <a:schemeClr val="bg2">
                            <a:lumMod val="90000"/>
                            <a:lumOff val="10000"/>
                          </a:schemeClr>
                        </a:solidFill>
                        <a:latin typeface="Poppins" panose="020B0604020202020204" charset="0"/>
                        <a:ea typeface="Poppins"/>
                        <a:cs typeface="Poppins" panose="020B0604020202020204" charset="0"/>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r>
            </a:tbl>
          </a:graphicData>
        </a:graphic>
      </p:graphicFrame>
      <p:sp>
        <p:nvSpPr>
          <p:cNvPr id="3631" name="Google Shape;3631;p84">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4">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p:cNvGraphicFramePr>
            <a:graphicFrameLocks noGrp="1"/>
          </p:cNvGraphicFramePr>
          <p:nvPr>
            <p:extLst>
              <p:ext uri="{D42A27DB-BD31-4B8C-83A1-F6EECF244321}">
                <p14:modId xmlns:p14="http://schemas.microsoft.com/office/powerpoint/2010/main" val="1191405600"/>
              </p:ext>
            </p:extLst>
          </p:nvPr>
        </p:nvGraphicFramePr>
        <p:xfrm>
          <a:off x="710946" y="4004009"/>
          <a:ext cx="7239000" cy="448203"/>
        </p:xfrm>
        <a:graphic>
          <a:graphicData uri="http://schemas.openxmlformats.org/drawingml/2006/table">
            <a:tbl>
              <a:tblPr>
                <a:noFill/>
                <a:tableStyleId>{8DC6270A-ABFD-461E-BC14-344F0DDE1423}</a:tableStyleId>
              </a:tblPr>
              <a:tblGrid>
                <a:gridCol w="2413000"/>
                <a:gridCol w="2413000"/>
                <a:gridCol w="2413000"/>
              </a:tblGrid>
              <a:tr h="448203">
                <a:tc>
                  <a:txBody>
                    <a:bodyPr/>
                    <a:lstStyle/>
                    <a:p>
                      <a:pPr marL="0" lvl="0" indent="0" algn="l" rtl="0">
                        <a:spcBef>
                          <a:spcPts val="0"/>
                        </a:spcBef>
                        <a:spcAft>
                          <a:spcPts val="0"/>
                        </a:spcAft>
                        <a:buNone/>
                      </a:pPr>
                      <a:r>
                        <a:rPr lang="fr-FR" sz="1600" b="1" dirty="0" smtClean="0">
                          <a:solidFill>
                            <a:schemeClr val="bg2">
                              <a:lumMod val="90000"/>
                              <a:lumOff val="10000"/>
                            </a:schemeClr>
                          </a:solidFill>
                          <a:latin typeface="Poppins"/>
                          <a:ea typeface="Poppins"/>
                          <a:cs typeface="Poppins"/>
                          <a:sym typeface="Poppins"/>
                        </a:rPr>
                        <a:t>SOFINANCE</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b="1" dirty="0" smtClean="0">
                          <a:solidFill>
                            <a:schemeClr val="bg2">
                              <a:lumMod val="90000"/>
                              <a:lumOff val="10000"/>
                            </a:schemeClr>
                          </a:solidFill>
                          <a:latin typeface="Poppins"/>
                          <a:ea typeface="Poppins"/>
                          <a:cs typeface="Poppins"/>
                          <a:sym typeface="Poppins"/>
                        </a:rPr>
                        <a:t>74 000 000</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US" sz="1600" b="1" i="0" u="none" strike="noStrike" cap="none" dirty="0" smtClean="0">
                          <a:solidFill>
                            <a:schemeClr val="bg2">
                              <a:lumMod val="90000"/>
                              <a:lumOff val="10000"/>
                            </a:schemeClr>
                          </a:solidFill>
                          <a:effectLst/>
                          <a:latin typeface="Poppins" panose="020B0604020202020204" charset="0"/>
                          <a:ea typeface="Arial"/>
                          <a:cs typeface="Poppins" panose="020B0604020202020204" charset="0"/>
                          <a:sym typeface="Arial"/>
                        </a:rPr>
                        <a:t>28.84%</a:t>
                      </a:r>
                      <a:endParaRPr sz="1800" dirty="0">
                        <a:solidFill>
                          <a:schemeClr val="bg2">
                            <a:lumMod val="90000"/>
                            <a:lumOff val="10000"/>
                          </a:schemeClr>
                        </a:solidFill>
                        <a:latin typeface="Poppins" panose="020B0604020202020204" charset="0"/>
                        <a:ea typeface="Poppins"/>
                        <a:cs typeface="Poppins" panose="020B0604020202020204" charset="0"/>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r>
            </a:tbl>
          </a:graphicData>
        </a:graphic>
      </p:graphicFrame>
      <p:sp>
        <p:nvSpPr>
          <p:cNvPr id="7" name="Flowchart: Sequential Access Storage 6"/>
          <p:cNvSpPr/>
          <p:nvPr/>
        </p:nvSpPr>
        <p:spPr>
          <a:xfrm>
            <a:off x="360947" y="493295"/>
            <a:ext cx="3200400" cy="818147"/>
          </a:xfrm>
          <a:prstGeom prst="flowChartMagneticTap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latin typeface="Times New Roman" panose="02020603050405020304" pitchFamily="18" charset="0"/>
                <a:cs typeface="Times New Roman" panose="02020603050405020304" pitchFamily="18" charset="0"/>
              </a:rPr>
              <a:t>3.2. La configuration de l’association</a:t>
            </a:r>
            <a:endParaRPr lang="en-US" sz="1800" b="1" dirty="0">
              <a:latin typeface="Times New Roman" panose="02020603050405020304" pitchFamily="18" charset="0"/>
              <a:cs typeface="Times New Roman" panose="02020603050405020304" pitchFamily="18" charset="0"/>
            </a:endParaRPr>
          </a:p>
        </p:txBody>
      </p:sp>
      <p:grpSp>
        <p:nvGrpSpPr>
          <p:cNvPr id="10" name="Google Shape;733;p34"/>
          <p:cNvGrpSpPr/>
          <p:nvPr/>
        </p:nvGrpSpPr>
        <p:grpSpPr>
          <a:xfrm>
            <a:off x="6412831" y="0"/>
            <a:ext cx="2478505" cy="1660358"/>
            <a:chOff x="1897175" y="1267900"/>
            <a:chExt cx="3687300" cy="3154675"/>
          </a:xfrm>
        </p:grpSpPr>
        <p:sp>
          <p:nvSpPr>
            <p:cNvPr id="11" name="Google Shape;734;p34"/>
            <p:cNvSpPr/>
            <p:nvPr/>
          </p:nvSpPr>
          <p:spPr>
            <a:xfrm>
              <a:off x="2028800" y="2689050"/>
              <a:ext cx="2372300" cy="1246600"/>
            </a:xfrm>
            <a:custGeom>
              <a:avLst/>
              <a:gdLst/>
              <a:ahLst/>
              <a:cxnLst/>
              <a:rect l="l" t="t" r="r" b="b"/>
              <a:pathLst>
                <a:path w="94892" h="49864" extrusionOk="0">
                  <a:moveTo>
                    <a:pt x="47177" y="0"/>
                  </a:moveTo>
                  <a:cubicBezTo>
                    <a:pt x="36176" y="0"/>
                    <a:pt x="25198" y="2412"/>
                    <a:pt x="16824" y="7240"/>
                  </a:cubicBezTo>
                  <a:cubicBezTo>
                    <a:pt x="0" y="16961"/>
                    <a:pt x="98" y="32731"/>
                    <a:pt x="17019" y="42502"/>
                  </a:cubicBezTo>
                  <a:cubicBezTo>
                    <a:pt x="25517" y="47409"/>
                    <a:pt x="36640" y="49864"/>
                    <a:pt x="47739" y="49864"/>
                  </a:cubicBezTo>
                  <a:cubicBezTo>
                    <a:pt x="58740" y="49864"/>
                    <a:pt x="69718" y="47452"/>
                    <a:pt x="78092" y="42624"/>
                  </a:cubicBezTo>
                  <a:cubicBezTo>
                    <a:pt x="94891" y="32903"/>
                    <a:pt x="94818" y="17133"/>
                    <a:pt x="77896" y="7362"/>
                  </a:cubicBezTo>
                  <a:cubicBezTo>
                    <a:pt x="69399" y="2455"/>
                    <a:pt x="58276" y="0"/>
                    <a:pt x="47177" y="0"/>
                  </a:cubicBezTo>
                  <a:close/>
                </a:path>
              </a:pathLst>
            </a:custGeom>
            <a:solidFill>
              <a:schemeClr val="bg2">
                <a:lumMod val="90000"/>
                <a:lumOff val="10000"/>
              </a:schemeClr>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 name="Google Shape;735;p34"/>
            <p:cNvSpPr/>
            <p:nvPr/>
          </p:nvSpPr>
          <p:spPr>
            <a:xfrm>
              <a:off x="3124025" y="2256150"/>
              <a:ext cx="2372300" cy="1246600"/>
            </a:xfrm>
            <a:custGeom>
              <a:avLst/>
              <a:gdLst/>
              <a:ahLst/>
              <a:cxnLst/>
              <a:rect l="l" t="t" r="r" b="b"/>
              <a:pathLst>
                <a:path w="94892" h="49864" extrusionOk="0">
                  <a:moveTo>
                    <a:pt x="47183" y="0"/>
                  </a:moveTo>
                  <a:cubicBezTo>
                    <a:pt x="36171" y="0"/>
                    <a:pt x="25179" y="2412"/>
                    <a:pt x="16799" y="7243"/>
                  </a:cubicBezTo>
                  <a:cubicBezTo>
                    <a:pt x="0" y="16940"/>
                    <a:pt x="74" y="32734"/>
                    <a:pt x="16995" y="42505"/>
                  </a:cubicBezTo>
                  <a:cubicBezTo>
                    <a:pt x="25487" y="47409"/>
                    <a:pt x="36608" y="49864"/>
                    <a:pt x="47702" y="49864"/>
                  </a:cubicBezTo>
                  <a:cubicBezTo>
                    <a:pt x="58714" y="49864"/>
                    <a:pt x="69700" y="47446"/>
                    <a:pt x="78068" y="42603"/>
                  </a:cubicBezTo>
                  <a:cubicBezTo>
                    <a:pt x="94891" y="32906"/>
                    <a:pt x="94793" y="17111"/>
                    <a:pt x="77872" y="7341"/>
                  </a:cubicBezTo>
                  <a:cubicBezTo>
                    <a:pt x="69392" y="2449"/>
                    <a:pt x="58278" y="0"/>
                    <a:pt x="47183" y="0"/>
                  </a:cubicBezTo>
                  <a:close/>
                </a:path>
              </a:pathLst>
            </a:custGeom>
            <a:solidFill>
              <a:srgbClr val="D6D7F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736;p34"/>
            <p:cNvSpPr/>
            <p:nvPr/>
          </p:nvSpPr>
          <p:spPr>
            <a:xfrm>
              <a:off x="3031901" y="2996865"/>
              <a:ext cx="2372300" cy="1246625"/>
            </a:xfrm>
            <a:custGeom>
              <a:avLst/>
              <a:gdLst/>
              <a:ahLst/>
              <a:cxnLst/>
              <a:rect l="l" t="t" r="r" b="b"/>
              <a:pathLst>
                <a:path w="94892" h="49865" extrusionOk="0">
                  <a:moveTo>
                    <a:pt x="47178" y="0"/>
                  </a:moveTo>
                  <a:cubicBezTo>
                    <a:pt x="36176" y="0"/>
                    <a:pt x="25198" y="2413"/>
                    <a:pt x="16824" y="7240"/>
                  </a:cubicBezTo>
                  <a:cubicBezTo>
                    <a:pt x="1" y="16937"/>
                    <a:pt x="98" y="32732"/>
                    <a:pt x="17020" y="42502"/>
                  </a:cubicBezTo>
                  <a:cubicBezTo>
                    <a:pt x="25517" y="47409"/>
                    <a:pt x="36640" y="49864"/>
                    <a:pt x="47739" y="49864"/>
                  </a:cubicBezTo>
                  <a:cubicBezTo>
                    <a:pt x="58740" y="49864"/>
                    <a:pt x="69718" y="47452"/>
                    <a:pt x="78093" y="42625"/>
                  </a:cubicBezTo>
                  <a:cubicBezTo>
                    <a:pt x="94891" y="32903"/>
                    <a:pt x="94818" y="17108"/>
                    <a:pt x="77897" y="7362"/>
                  </a:cubicBezTo>
                  <a:cubicBezTo>
                    <a:pt x="69399" y="2455"/>
                    <a:pt x="58276" y="0"/>
                    <a:pt x="47178" y="0"/>
                  </a:cubicBezTo>
                  <a:close/>
                </a:path>
              </a:pathLst>
            </a:custGeom>
            <a:solidFill>
              <a:schemeClr val="bg2">
                <a:lumMod val="90000"/>
                <a:lumOff val="10000"/>
              </a:schemeClr>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737;p34"/>
            <p:cNvSpPr/>
            <p:nvPr/>
          </p:nvSpPr>
          <p:spPr>
            <a:xfrm>
              <a:off x="4230250" y="3393600"/>
              <a:ext cx="1354225" cy="711625"/>
            </a:xfrm>
            <a:custGeom>
              <a:avLst/>
              <a:gdLst/>
              <a:ahLst/>
              <a:cxnLst/>
              <a:rect l="l" t="t" r="r" b="b"/>
              <a:pathLst>
                <a:path w="54169" h="28465" extrusionOk="0">
                  <a:moveTo>
                    <a:pt x="26925" y="1"/>
                  </a:moveTo>
                  <a:cubicBezTo>
                    <a:pt x="20644" y="1"/>
                    <a:pt x="14379" y="1378"/>
                    <a:pt x="9600" y="4133"/>
                  </a:cubicBezTo>
                  <a:cubicBezTo>
                    <a:pt x="1" y="9667"/>
                    <a:pt x="50" y="18679"/>
                    <a:pt x="9698" y="24262"/>
                  </a:cubicBezTo>
                  <a:cubicBezTo>
                    <a:pt x="14551" y="27063"/>
                    <a:pt x="20894" y="28465"/>
                    <a:pt x="27224" y="28465"/>
                  </a:cubicBezTo>
                  <a:cubicBezTo>
                    <a:pt x="33511" y="28465"/>
                    <a:pt x="39785" y="27081"/>
                    <a:pt x="44569" y="24311"/>
                  </a:cubicBezTo>
                  <a:cubicBezTo>
                    <a:pt x="54168" y="18777"/>
                    <a:pt x="54119" y="9765"/>
                    <a:pt x="44471" y="4207"/>
                  </a:cubicBezTo>
                  <a:cubicBezTo>
                    <a:pt x="39613" y="1403"/>
                    <a:pt x="33261" y="1"/>
                    <a:pt x="26925" y="1"/>
                  </a:cubicBezTo>
                  <a:close/>
                </a:path>
              </a:pathLst>
            </a:custGeom>
            <a:solidFill>
              <a:schemeClr val="bg2">
                <a:lumMod val="90000"/>
                <a:lumOff val="10000"/>
              </a:schemeClr>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738;p34"/>
            <p:cNvSpPr/>
            <p:nvPr/>
          </p:nvSpPr>
          <p:spPr>
            <a:xfrm>
              <a:off x="4722475" y="4165125"/>
              <a:ext cx="298775" cy="157275"/>
            </a:xfrm>
            <a:custGeom>
              <a:avLst/>
              <a:gdLst/>
              <a:ahLst/>
              <a:cxnLst/>
              <a:rect l="l" t="t" r="r" b="b"/>
              <a:pathLst>
                <a:path w="11951" h="6291" extrusionOk="0">
                  <a:moveTo>
                    <a:pt x="5966" y="1"/>
                  </a:moveTo>
                  <a:cubicBezTo>
                    <a:pt x="4573" y="1"/>
                    <a:pt x="3184" y="307"/>
                    <a:pt x="2131" y="919"/>
                  </a:cubicBezTo>
                  <a:cubicBezTo>
                    <a:pt x="0" y="2143"/>
                    <a:pt x="0" y="4127"/>
                    <a:pt x="2155" y="5351"/>
                  </a:cubicBezTo>
                  <a:cubicBezTo>
                    <a:pt x="3226" y="5979"/>
                    <a:pt x="4624" y="6291"/>
                    <a:pt x="6021" y="6291"/>
                  </a:cubicBezTo>
                  <a:cubicBezTo>
                    <a:pt x="7403" y="6291"/>
                    <a:pt x="8785" y="5985"/>
                    <a:pt x="9844" y="5376"/>
                  </a:cubicBezTo>
                  <a:cubicBezTo>
                    <a:pt x="11950" y="4151"/>
                    <a:pt x="11950" y="2168"/>
                    <a:pt x="9820" y="919"/>
                  </a:cubicBezTo>
                  <a:cubicBezTo>
                    <a:pt x="8755" y="307"/>
                    <a:pt x="7359" y="1"/>
                    <a:pt x="5966" y="1"/>
                  </a:cubicBezTo>
                  <a:close/>
                </a:path>
              </a:pathLst>
            </a:custGeom>
            <a:solidFill>
              <a:srgbClr val="D6D7F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 name="Google Shape;739;p34"/>
            <p:cNvSpPr/>
            <p:nvPr/>
          </p:nvSpPr>
          <p:spPr>
            <a:xfrm>
              <a:off x="1897175" y="3338200"/>
              <a:ext cx="210000" cy="110525"/>
            </a:xfrm>
            <a:custGeom>
              <a:avLst/>
              <a:gdLst/>
              <a:ahLst/>
              <a:cxnLst/>
              <a:rect l="l" t="t" r="r" b="b"/>
              <a:pathLst>
                <a:path w="8400" h="4421" extrusionOk="0">
                  <a:moveTo>
                    <a:pt x="4182" y="1"/>
                  </a:moveTo>
                  <a:cubicBezTo>
                    <a:pt x="3202" y="1"/>
                    <a:pt x="2229" y="215"/>
                    <a:pt x="1494" y="643"/>
                  </a:cubicBezTo>
                  <a:cubicBezTo>
                    <a:pt x="0" y="1500"/>
                    <a:pt x="0" y="2896"/>
                    <a:pt x="1494" y="3778"/>
                  </a:cubicBezTo>
                  <a:cubicBezTo>
                    <a:pt x="2241" y="4206"/>
                    <a:pt x="3227" y="4421"/>
                    <a:pt x="4209" y="4421"/>
                  </a:cubicBezTo>
                  <a:cubicBezTo>
                    <a:pt x="5192" y="4421"/>
                    <a:pt x="6171" y="4206"/>
                    <a:pt x="6906" y="3778"/>
                  </a:cubicBezTo>
                  <a:cubicBezTo>
                    <a:pt x="8400" y="2921"/>
                    <a:pt x="8400" y="1525"/>
                    <a:pt x="6906" y="643"/>
                  </a:cubicBezTo>
                  <a:cubicBezTo>
                    <a:pt x="6147" y="215"/>
                    <a:pt x="5161" y="1"/>
                    <a:pt x="4182" y="1"/>
                  </a:cubicBezTo>
                  <a:close/>
                </a:path>
              </a:pathLst>
            </a:custGeom>
            <a:solidFill>
              <a:srgbClr val="D6D7F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740;p34"/>
            <p:cNvSpPr/>
            <p:nvPr/>
          </p:nvSpPr>
          <p:spPr>
            <a:xfrm>
              <a:off x="2368575" y="3128375"/>
              <a:ext cx="190400" cy="140825"/>
            </a:xfrm>
            <a:custGeom>
              <a:avLst/>
              <a:gdLst/>
              <a:ahLst/>
              <a:cxnLst/>
              <a:rect l="l" t="t" r="r" b="b"/>
              <a:pathLst>
                <a:path w="7616" h="5633" extrusionOk="0">
                  <a:moveTo>
                    <a:pt x="2351" y="0"/>
                  </a:moveTo>
                  <a:cubicBezTo>
                    <a:pt x="2351" y="0"/>
                    <a:pt x="5779" y="4016"/>
                    <a:pt x="6685" y="4286"/>
                  </a:cubicBezTo>
                  <a:cubicBezTo>
                    <a:pt x="7616" y="4555"/>
                    <a:pt x="6783" y="5486"/>
                    <a:pt x="6073" y="5559"/>
                  </a:cubicBezTo>
                  <a:cubicBezTo>
                    <a:pt x="5387" y="5633"/>
                    <a:pt x="3135" y="5535"/>
                    <a:pt x="2498" y="4898"/>
                  </a:cubicBezTo>
                  <a:cubicBezTo>
                    <a:pt x="1837" y="4261"/>
                    <a:pt x="0" y="3576"/>
                    <a:pt x="0" y="3576"/>
                  </a:cubicBezTo>
                  <a:cubicBezTo>
                    <a:pt x="0" y="1494"/>
                    <a:pt x="490" y="196"/>
                    <a:pt x="490" y="196"/>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Google Shape;741;p34"/>
            <p:cNvSpPr/>
            <p:nvPr/>
          </p:nvSpPr>
          <p:spPr>
            <a:xfrm>
              <a:off x="2303050" y="2389450"/>
              <a:ext cx="165325" cy="769550"/>
            </a:xfrm>
            <a:custGeom>
              <a:avLst/>
              <a:gdLst/>
              <a:ahLst/>
              <a:cxnLst/>
              <a:rect l="l" t="t" r="r" b="b"/>
              <a:pathLst>
                <a:path w="6613" h="30782" extrusionOk="0">
                  <a:moveTo>
                    <a:pt x="6172" y="1225"/>
                  </a:moveTo>
                  <a:cubicBezTo>
                    <a:pt x="6172" y="1225"/>
                    <a:pt x="6613" y="10090"/>
                    <a:pt x="6441" y="13004"/>
                  </a:cubicBezTo>
                  <a:cubicBezTo>
                    <a:pt x="6294" y="15918"/>
                    <a:pt x="5584" y="30365"/>
                    <a:pt x="5584" y="30365"/>
                  </a:cubicBezTo>
                  <a:cubicBezTo>
                    <a:pt x="3699" y="30782"/>
                    <a:pt x="2499" y="30365"/>
                    <a:pt x="2499" y="30365"/>
                  </a:cubicBezTo>
                  <a:cubicBezTo>
                    <a:pt x="1886" y="19297"/>
                    <a:pt x="1911" y="16114"/>
                    <a:pt x="1740" y="14448"/>
                  </a:cubicBezTo>
                  <a:cubicBezTo>
                    <a:pt x="1544" y="12808"/>
                    <a:pt x="1323" y="8033"/>
                    <a:pt x="1323" y="8033"/>
                  </a:cubicBezTo>
                  <a:cubicBezTo>
                    <a:pt x="1" y="5290"/>
                    <a:pt x="1397" y="1715"/>
                    <a:pt x="2033" y="858"/>
                  </a:cubicBezTo>
                  <a:cubicBezTo>
                    <a:pt x="2695" y="1"/>
                    <a:pt x="6172" y="1225"/>
                    <a:pt x="6172" y="1225"/>
                  </a:cubicBez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742;p34"/>
            <p:cNvSpPr/>
            <p:nvPr/>
          </p:nvSpPr>
          <p:spPr>
            <a:xfrm>
              <a:off x="2204500" y="3201825"/>
              <a:ext cx="107150" cy="187975"/>
            </a:xfrm>
            <a:custGeom>
              <a:avLst/>
              <a:gdLst/>
              <a:ahLst/>
              <a:cxnLst/>
              <a:rect l="l" t="t" r="r" b="b"/>
              <a:pathLst>
                <a:path w="4286" h="7519" extrusionOk="0">
                  <a:moveTo>
                    <a:pt x="3306" y="858"/>
                  </a:moveTo>
                  <a:cubicBezTo>
                    <a:pt x="3404" y="2499"/>
                    <a:pt x="3992" y="4409"/>
                    <a:pt x="4139" y="5364"/>
                  </a:cubicBezTo>
                  <a:cubicBezTo>
                    <a:pt x="4286" y="6343"/>
                    <a:pt x="3943" y="6907"/>
                    <a:pt x="3722" y="7200"/>
                  </a:cubicBezTo>
                  <a:cubicBezTo>
                    <a:pt x="3502" y="7519"/>
                    <a:pt x="759" y="6613"/>
                    <a:pt x="368" y="5560"/>
                  </a:cubicBezTo>
                  <a:cubicBezTo>
                    <a:pt x="0" y="4507"/>
                    <a:pt x="759" y="3576"/>
                    <a:pt x="833" y="1593"/>
                  </a:cubicBezTo>
                  <a:cubicBezTo>
                    <a:pt x="1714" y="1"/>
                    <a:pt x="3306" y="858"/>
                    <a:pt x="3306" y="858"/>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Google Shape;743;p34"/>
            <p:cNvSpPr/>
            <p:nvPr/>
          </p:nvSpPr>
          <p:spPr>
            <a:xfrm>
              <a:off x="2198375" y="2396175"/>
              <a:ext cx="187350" cy="866900"/>
            </a:xfrm>
            <a:custGeom>
              <a:avLst/>
              <a:gdLst/>
              <a:ahLst/>
              <a:cxnLst/>
              <a:rect l="l" t="t" r="r" b="b"/>
              <a:pathLst>
                <a:path w="7494" h="34676" extrusionOk="0">
                  <a:moveTo>
                    <a:pt x="7494" y="1642"/>
                  </a:moveTo>
                  <a:cubicBezTo>
                    <a:pt x="7494" y="1642"/>
                    <a:pt x="7028" y="9723"/>
                    <a:pt x="6294" y="12416"/>
                  </a:cubicBezTo>
                  <a:cubicBezTo>
                    <a:pt x="5535" y="15110"/>
                    <a:pt x="4874" y="22995"/>
                    <a:pt x="4555" y="24366"/>
                  </a:cubicBezTo>
                  <a:cubicBezTo>
                    <a:pt x="4237" y="25738"/>
                    <a:pt x="3845" y="34259"/>
                    <a:pt x="3845" y="34259"/>
                  </a:cubicBezTo>
                  <a:cubicBezTo>
                    <a:pt x="2131" y="34676"/>
                    <a:pt x="809" y="34259"/>
                    <a:pt x="809" y="34259"/>
                  </a:cubicBezTo>
                  <a:cubicBezTo>
                    <a:pt x="833" y="26276"/>
                    <a:pt x="637" y="19812"/>
                    <a:pt x="809" y="17632"/>
                  </a:cubicBezTo>
                  <a:cubicBezTo>
                    <a:pt x="955" y="15453"/>
                    <a:pt x="735" y="8988"/>
                    <a:pt x="735" y="8988"/>
                  </a:cubicBezTo>
                  <a:cubicBezTo>
                    <a:pt x="25" y="5976"/>
                    <a:pt x="0" y="5584"/>
                    <a:pt x="735" y="3576"/>
                  </a:cubicBezTo>
                  <a:cubicBezTo>
                    <a:pt x="1494" y="1568"/>
                    <a:pt x="4702" y="1"/>
                    <a:pt x="7494" y="1642"/>
                  </a:cubicBezTo>
                  <a:close/>
                </a:path>
              </a:pathLst>
            </a:custGeom>
            <a:solidFill>
              <a:schemeClr val="accent4"/>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744;p34"/>
            <p:cNvSpPr/>
            <p:nvPr/>
          </p:nvSpPr>
          <p:spPr>
            <a:xfrm>
              <a:off x="2343475" y="1957850"/>
              <a:ext cx="399775" cy="353275"/>
            </a:xfrm>
            <a:custGeom>
              <a:avLst/>
              <a:gdLst/>
              <a:ahLst/>
              <a:cxnLst/>
              <a:rect l="l" t="t" r="r" b="b"/>
              <a:pathLst>
                <a:path w="15991" h="14131" extrusionOk="0">
                  <a:moveTo>
                    <a:pt x="3257" y="1"/>
                  </a:moveTo>
                  <a:cubicBezTo>
                    <a:pt x="6049" y="784"/>
                    <a:pt x="7542" y="7788"/>
                    <a:pt x="8326" y="9379"/>
                  </a:cubicBezTo>
                  <a:cubicBezTo>
                    <a:pt x="9110" y="10947"/>
                    <a:pt x="15623" y="11338"/>
                    <a:pt x="15623" y="11338"/>
                  </a:cubicBezTo>
                  <a:cubicBezTo>
                    <a:pt x="15991" y="12710"/>
                    <a:pt x="14889" y="14130"/>
                    <a:pt x="14889" y="14130"/>
                  </a:cubicBezTo>
                  <a:cubicBezTo>
                    <a:pt x="8620" y="13885"/>
                    <a:pt x="6416" y="13346"/>
                    <a:pt x="5241" y="10873"/>
                  </a:cubicBezTo>
                  <a:cubicBezTo>
                    <a:pt x="4090" y="8400"/>
                    <a:pt x="0" y="858"/>
                    <a:pt x="3257" y="1"/>
                  </a:cubicBezTo>
                  <a:close/>
                </a:path>
              </a:pathLst>
            </a:custGeom>
            <a:solidFill>
              <a:schemeClr val="accent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745;p34"/>
            <p:cNvSpPr/>
            <p:nvPr/>
          </p:nvSpPr>
          <p:spPr>
            <a:xfrm>
              <a:off x="2124900" y="1955400"/>
              <a:ext cx="382050" cy="618950"/>
            </a:xfrm>
            <a:custGeom>
              <a:avLst/>
              <a:gdLst/>
              <a:ahLst/>
              <a:cxnLst/>
              <a:rect l="l" t="t" r="r" b="b"/>
              <a:pathLst>
                <a:path w="15282" h="24758" extrusionOk="0">
                  <a:moveTo>
                    <a:pt x="12000" y="99"/>
                  </a:moveTo>
                  <a:cubicBezTo>
                    <a:pt x="9527" y="1"/>
                    <a:pt x="3772" y="1274"/>
                    <a:pt x="1886" y="3698"/>
                  </a:cubicBezTo>
                  <a:cubicBezTo>
                    <a:pt x="1" y="6098"/>
                    <a:pt x="2744" y="10359"/>
                    <a:pt x="3405" y="12930"/>
                  </a:cubicBezTo>
                  <a:cubicBezTo>
                    <a:pt x="4066" y="15501"/>
                    <a:pt x="3086" y="21942"/>
                    <a:pt x="3111" y="22554"/>
                  </a:cubicBezTo>
                  <a:cubicBezTo>
                    <a:pt x="6025" y="24513"/>
                    <a:pt x="13102" y="24758"/>
                    <a:pt x="13886" y="21844"/>
                  </a:cubicBezTo>
                  <a:cubicBezTo>
                    <a:pt x="14228" y="18709"/>
                    <a:pt x="13494" y="14938"/>
                    <a:pt x="13469" y="13102"/>
                  </a:cubicBezTo>
                  <a:cubicBezTo>
                    <a:pt x="13543" y="9135"/>
                    <a:pt x="15281" y="1274"/>
                    <a:pt x="12000" y="99"/>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746;p34"/>
            <p:cNvSpPr/>
            <p:nvPr/>
          </p:nvSpPr>
          <p:spPr>
            <a:xfrm>
              <a:off x="2364900" y="1957850"/>
              <a:ext cx="120000" cy="622625"/>
            </a:xfrm>
            <a:custGeom>
              <a:avLst/>
              <a:gdLst/>
              <a:ahLst/>
              <a:cxnLst/>
              <a:rect l="l" t="t" r="r" b="b"/>
              <a:pathLst>
                <a:path w="4800" h="24905" extrusionOk="0">
                  <a:moveTo>
                    <a:pt x="270" y="588"/>
                  </a:moveTo>
                  <a:cubicBezTo>
                    <a:pt x="1861" y="6196"/>
                    <a:pt x="2229" y="12465"/>
                    <a:pt x="2082" y="14840"/>
                  </a:cubicBezTo>
                  <a:cubicBezTo>
                    <a:pt x="1935" y="17216"/>
                    <a:pt x="1861" y="24905"/>
                    <a:pt x="1861" y="24905"/>
                  </a:cubicBezTo>
                  <a:cubicBezTo>
                    <a:pt x="3722" y="23925"/>
                    <a:pt x="4530" y="22138"/>
                    <a:pt x="4530" y="21330"/>
                  </a:cubicBezTo>
                  <a:cubicBezTo>
                    <a:pt x="4530" y="20521"/>
                    <a:pt x="3845" y="13567"/>
                    <a:pt x="3869" y="13004"/>
                  </a:cubicBezTo>
                  <a:cubicBezTo>
                    <a:pt x="3869" y="12440"/>
                    <a:pt x="4800" y="6074"/>
                    <a:pt x="4530" y="3209"/>
                  </a:cubicBezTo>
                  <a:cubicBezTo>
                    <a:pt x="4286" y="343"/>
                    <a:pt x="2400" y="1"/>
                    <a:pt x="2400" y="1"/>
                  </a:cubicBezTo>
                  <a:lnTo>
                    <a:pt x="0" y="1"/>
                  </a:lnTo>
                  <a:close/>
                </a:path>
              </a:pathLst>
            </a:custGeom>
            <a:solidFill>
              <a:schemeClr val="dk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747;p34"/>
            <p:cNvSpPr/>
            <p:nvPr/>
          </p:nvSpPr>
          <p:spPr>
            <a:xfrm>
              <a:off x="2410200" y="1803575"/>
              <a:ext cx="26950" cy="71050"/>
            </a:xfrm>
            <a:custGeom>
              <a:avLst/>
              <a:gdLst/>
              <a:ahLst/>
              <a:cxnLst/>
              <a:rect l="l" t="t" r="r" b="b"/>
              <a:pathLst>
                <a:path w="1078" h="2842" extrusionOk="0">
                  <a:moveTo>
                    <a:pt x="0" y="1"/>
                  </a:moveTo>
                  <a:cubicBezTo>
                    <a:pt x="1078" y="343"/>
                    <a:pt x="0" y="2841"/>
                    <a:pt x="0" y="2841"/>
                  </a:cubicBezTo>
                  <a:close/>
                </a:path>
              </a:pathLst>
            </a:custGeom>
            <a:solidFill>
              <a:srgbClr val="20318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748;p34"/>
            <p:cNvSpPr/>
            <p:nvPr/>
          </p:nvSpPr>
          <p:spPr>
            <a:xfrm>
              <a:off x="2252250" y="1753375"/>
              <a:ext cx="169600" cy="243675"/>
            </a:xfrm>
            <a:custGeom>
              <a:avLst/>
              <a:gdLst/>
              <a:ahLst/>
              <a:cxnLst/>
              <a:rect l="l" t="t" r="r" b="b"/>
              <a:pathLst>
                <a:path w="6784" h="9747" extrusionOk="0">
                  <a:moveTo>
                    <a:pt x="6367" y="2351"/>
                  </a:moveTo>
                  <a:cubicBezTo>
                    <a:pt x="6367" y="2351"/>
                    <a:pt x="6784" y="3796"/>
                    <a:pt x="6637" y="4923"/>
                  </a:cubicBezTo>
                  <a:cubicBezTo>
                    <a:pt x="6465" y="6049"/>
                    <a:pt x="6367" y="8302"/>
                    <a:pt x="5363" y="9012"/>
                  </a:cubicBezTo>
                  <a:cubicBezTo>
                    <a:pt x="4384" y="9747"/>
                    <a:pt x="2939" y="8890"/>
                    <a:pt x="1984" y="8106"/>
                  </a:cubicBezTo>
                  <a:cubicBezTo>
                    <a:pt x="1029" y="7298"/>
                    <a:pt x="25" y="5804"/>
                    <a:pt x="0" y="4017"/>
                  </a:cubicBezTo>
                  <a:cubicBezTo>
                    <a:pt x="0" y="2205"/>
                    <a:pt x="686" y="1"/>
                    <a:pt x="3282" y="123"/>
                  </a:cubicBezTo>
                  <a:cubicBezTo>
                    <a:pt x="5878" y="221"/>
                    <a:pt x="6367" y="2351"/>
                    <a:pt x="6367" y="2351"/>
                  </a:cubicBez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749;p34"/>
            <p:cNvSpPr/>
            <p:nvPr/>
          </p:nvSpPr>
          <p:spPr>
            <a:xfrm>
              <a:off x="2274275" y="1915600"/>
              <a:ext cx="105325" cy="154300"/>
            </a:xfrm>
            <a:custGeom>
              <a:avLst/>
              <a:gdLst/>
              <a:ahLst/>
              <a:cxnLst/>
              <a:rect l="l" t="t" r="r" b="b"/>
              <a:pathLst>
                <a:path w="4213" h="6172" extrusionOk="0">
                  <a:moveTo>
                    <a:pt x="466" y="1"/>
                  </a:moveTo>
                  <a:cubicBezTo>
                    <a:pt x="466" y="1"/>
                    <a:pt x="662" y="2327"/>
                    <a:pt x="50" y="3184"/>
                  </a:cubicBezTo>
                  <a:cubicBezTo>
                    <a:pt x="1" y="3748"/>
                    <a:pt x="1642" y="6172"/>
                    <a:pt x="3258" y="5731"/>
                  </a:cubicBezTo>
                  <a:cubicBezTo>
                    <a:pt x="4213" y="5486"/>
                    <a:pt x="4090" y="4384"/>
                    <a:pt x="4090" y="4384"/>
                  </a:cubicBezTo>
                  <a:cubicBezTo>
                    <a:pt x="3992" y="3552"/>
                    <a:pt x="4090" y="1519"/>
                    <a:pt x="4090" y="1519"/>
                  </a:cubicBez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750;p34"/>
            <p:cNvSpPr/>
            <p:nvPr/>
          </p:nvSpPr>
          <p:spPr>
            <a:xfrm>
              <a:off x="2198975" y="1692150"/>
              <a:ext cx="237575" cy="238175"/>
            </a:xfrm>
            <a:custGeom>
              <a:avLst/>
              <a:gdLst/>
              <a:ahLst/>
              <a:cxnLst/>
              <a:rect l="l" t="t" r="r" b="b"/>
              <a:pathLst>
                <a:path w="9503" h="9527" extrusionOk="0">
                  <a:moveTo>
                    <a:pt x="9135" y="2866"/>
                  </a:moveTo>
                  <a:cubicBezTo>
                    <a:pt x="9502" y="4188"/>
                    <a:pt x="9086" y="4654"/>
                    <a:pt x="7960" y="5045"/>
                  </a:cubicBezTo>
                  <a:cubicBezTo>
                    <a:pt x="6833" y="5437"/>
                    <a:pt x="3846" y="4556"/>
                    <a:pt x="3846" y="4556"/>
                  </a:cubicBezTo>
                  <a:cubicBezTo>
                    <a:pt x="4041" y="6000"/>
                    <a:pt x="3601" y="6735"/>
                    <a:pt x="3601" y="6735"/>
                  </a:cubicBezTo>
                  <a:cubicBezTo>
                    <a:pt x="3111" y="5339"/>
                    <a:pt x="2670" y="6049"/>
                    <a:pt x="2621" y="7176"/>
                  </a:cubicBezTo>
                  <a:cubicBezTo>
                    <a:pt x="2572" y="8278"/>
                    <a:pt x="3209" y="8253"/>
                    <a:pt x="3209" y="8253"/>
                  </a:cubicBezTo>
                  <a:cubicBezTo>
                    <a:pt x="3160" y="9208"/>
                    <a:pt x="2842" y="9527"/>
                    <a:pt x="2842" y="9527"/>
                  </a:cubicBezTo>
                  <a:cubicBezTo>
                    <a:pt x="1642" y="8694"/>
                    <a:pt x="1" y="3135"/>
                    <a:pt x="2180" y="3013"/>
                  </a:cubicBezTo>
                  <a:cubicBezTo>
                    <a:pt x="2205" y="1078"/>
                    <a:pt x="8351" y="1"/>
                    <a:pt x="9135" y="2866"/>
                  </a:cubicBezTo>
                  <a:close/>
                </a:path>
              </a:pathLst>
            </a:custGeom>
            <a:solidFill>
              <a:schemeClr val="dk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751;p34"/>
            <p:cNvSpPr/>
            <p:nvPr/>
          </p:nvSpPr>
          <p:spPr>
            <a:xfrm>
              <a:off x="2140225" y="1986025"/>
              <a:ext cx="206325" cy="606100"/>
            </a:xfrm>
            <a:custGeom>
              <a:avLst/>
              <a:gdLst/>
              <a:ahLst/>
              <a:cxnLst/>
              <a:rect l="l" t="t" r="r" b="b"/>
              <a:pathLst>
                <a:path w="8253" h="24244" extrusionOk="0">
                  <a:moveTo>
                    <a:pt x="5314" y="0"/>
                  </a:moveTo>
                  <a:cubicBezTo>
                    <a:pt x="7249" y="4065"/>
                    <a:pt x="8253" y="7763"/>
                    <a:pt x="8179" y="11118"/>
                  </a:cubicBezTo>
                  <a:cubicBezTo>
                    <a:pt x="8130" y="14472"/>
                    <a:pt x="7420" y="24243"/>
                    <a:pt x="7420" y="24243"/>
                  </a:cubicBezTo>
                  <a:cubicBezTo>
                    <a:pt x="4090" y="23435"/>
                    <a:pt x="1812" y="22480"/>
                    <a:pt x="1151" y="21329"/>
                  </a:cubicBezTo>
                  <a:cubicBezTo>
                    <a:pt x="2596" y="17558"/>
                    <a:pt x="3110" y="15036"/>
                    <a:pt x="2816" y="13958"/>
                  </a:cubicBezTo>
                  <a:cubicBezTo>
                    <a:pt x="2522" y="12881"/>
                    <a:pt x="0" y="4702"/>
                    <a:pt x="1298" y="2253"/>
                  </a:cubicBezTo>
                  <a:cubicBezTo>
                    <a:pt x="2547" y="906"/>
                    <a:pt x="5314" y="0"/>
                    <a:pt x="5314" y="0"/>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752;p34"/>
            <p:cNvSpPr/>
            <p:nvPr/>
          </p:nvSpPr>
          <p:spPr>
            <a:xfrm>
              <a:off x="2123075" y="2020900"/>
              <a:ext cx="419375" cy="370400"/>
            </a:xfrm>
            <a:custGeom>
              <a:avLst/>
              <a:gdLst/>
              <a:ahLst/>
              <a:cxnLst/>
              <a:rect l="l" t="t" r="r" b="b"/>
              <a:pathLst>
                <a:path w="16775" h="14816" extrusionOk="0">
                  <a:moveTo>
                    <a:pt x="3086" y="784"/>
                  </a:moveTo>
                  <a:cubicBezTo>
                    <a:pt x="5388" y="1935"/>
                    <a:pt x="7224" y="8302"/>
                    <a:pt x="8963" y="9992"/>
                  </a:cubicBezTo>
                  <a:cubicBezTo>
                    <a:pt x="9967" y="10971"/>
                    <a:pt x="14889" y="12220"/>
                    <a:pt x="16260" y="12269"/>
                  </a:cubicBezTo>
                  <a:cubicBezTo>
                    <a:pt x="16775" y="13469"/>
                    <a:pt x="15844" y="14816"/>
                    <a:pt x="15844" y="14816"/>
                  </a:cubicBezTo>
                  <a:cubicBezTo>
                    <a:pt x="7445" y="14008"/>
                    <a:pt x="7077" y="13567"/>
                    <a:pt x="4482" y="10261"/>
                  </a:cubicBezTo>
                  <a:cubicBezTo>
                    <a:pt x="1274" y="6172"/>
                    <a:pt x="0" y="1"/>
                    <a:pt x="3086" y="784"/>
                  </a:cubicBezTo>
                  <a:close/>
                </a:path>
              </a:pathLst>
            </a:custGeom>
            <a:solidFill>
              <a:schemeClr val="accent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753;p34"/>
            <p:cNvSpPr/>
            <p:nvPr/>
          </p:nvSpPr>
          <p:spPr>
            <a:xfrm>
              <a:off x="2299375" y="1953575"/>
              <a:ext cx="76550" cy="53275"/>
            </a:xfrm>
            <a:custGeom>
              <a:avLst/>
              <a:gdLst/>
              <a:ahLst/>
              <a:cxnLst/>
              <a:rect l="l" t="t" r="r" b="b"/>
              <a:pathLst>
                <a:path w="3062" h="2131" extrusionOk="0">
                  <a:moveTo>
                    <a:pt x="3062" y="1225"/>
                  </a:moveTo>
                  <a:cubicBezTo>
                    <a:pt x="2352" y="1494"/>
                    <a:pt x="1323" y="1078"/>
                    <a:pt x="1" y="0"/>
                  </a:cubicBezTo>
                  <a:cubicBezTo>
                    <a:pt x="1" y="0"/>
                    <a:pt x="393" y="1567"/>
                    <a:pt x="3062" y="2131"/>
                  </a:cubicBezTo>
                  <a:close/>
                </a:path>
              </a:pathLst>
            </a:custGeom>
            <a:solidFill>
              <a:srgbClr val="F4AE9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754;p34"/>
            <p:cNvSpPr/>
            <p:nvPr/>
          </p:nvSpPr>
          <p:spPr>
            <a:xfrm>
              <a:off x="2273050" y="1972550"/>
              <a:ext cx="82675" cy="116325"/>
            </a:xfrm>
            <a:custGeom>
              <a:avLst/>
              <a:gdLst/>
              <a:ahLst/>
              <a:cxnLst/>
              <a:rect l="l" t="t" r="r" b="b"/>
              <a:pathLst>
                <a:path w="3307" h="4653" extrusionOk="0">
                  <a:moveTo>
                    <a:pt x="442" y="0"/>
                  </a:moveTo>
                  <a:cubicBezTo>
                    <a:pt x="417" y="74"/>
                    <a:pt x="1" y="539"/>
                    <a:pt x="1" y="539"/>
                  </a:cubicBezTo>
                  <a:cubicBezTo>
                    <a:pt x="1" y="539"/>
                    <a:pt x="834" y="2351"/>
                    <a:pt x="1127" y="3159"/>
                  </a:cubicBezTo>
                  <a:cubicBezTo>
                    <a:pt x="1446" y="3967"/>
                    <a:pt x="2229" y="4653"/>
                    <a:pt x="2229" y="4653"/>
                  </a:cubicBezTo>
                  <a:lnTo>
                    <a:pt x="3307" y="3453"/>
                  </a:lnTo>
                  <a:cubicBezTo>
                    <a:pt x="1813" y="2669"/>
                    <a:pt x="442" y="0"/>
                    <a:pt x="442" y="0"/>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 name="Google Shape;755;p34"/>
            <p:cNvSpPr/>
            <p:nvPr/>
          </p:nvSpPr>
          <p:spPr>
            <a:xfrm>
              <a:off x="2355700" y="1983575"/>
              <a:ext cx="38000" cy="96125"/>
            </a:xfrm>
            <a:custGeom>
              <a:avLst/>
              <a:gdLst/>
              <a:ahLst/>
              <a:cxnLst/>
              <a:rect l="l" t="t" r="r" b="b"/>
              <a:pathLst>
                <a:path w="1520" h="3845" extrusionOk="0">
                  <a:moveTo>
                    <a:pt x="711" y="123"/>
                  </a:moveTo>
                  <a:cubicBezTo>
                    <a:pt x="613" y="0"/>
                    <a:pt x="368" y="2424"/>
                    <a:pt x="1" y="3012"/>
                  </a:cubicBezTo>
                  <a:cubicBezTo>
                    <a:pt x="711" y="3673"/>
                    <a:pt x="1127" y="3845"/>
                    <a:pt x="1127" y="3845"/>
                  </a:cubicBezTo>
                  <a:cubicBezTo>
                    <a:pt x="1127" y="3845"/>
                    <a:pt x="1519" y="1151"/>
                    <a:pt x="711" y="123"/>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 name="Google Shape;756;p34"/>
            <p:cNvSpPr/>
            <p:nvPr/>
          </p:nvSpPr>
          <p:spPr>
            <a:xfrm>
              <a:off x="4197200" y="2609850"/>
              <a:ext cx="18400" cy="60625"/>
            </a:xfrm>
            <a:custGeom>
              <a:avLst/>
              <a:gdLst/>
              <a:ahLst/>
              <a:cxnLst/>
              <a:rect l="l" t="t" r="r" b="b"/>
              <a:pathLst>
                <a:path w="736" h="2425" extrusionOk="0">
                  <a:moveTo>
                    <a:pt x="735" y="25"/>
                  </a:moveTo>
                  <a:cubicBezTo>
                    <a:pt x="662" y="1225"/>
                    <a:pt x="539" y="2424"/>
                    <a:pt x="539" y="2424"/>
                  </a:cubicBezTo>
                  <a:lnTo>
                    <a:pt x="294" y="2424"/>
                  </a:lnTo>
                  <a:cubicBezTo>
                    <a:pt x="294" y="2424"/>
                    <a:pt x="294" y="612"/>
                    <a:pt x="1" y="1004"/>
                  </a:cubicBezTo>
                  <a:cubicBezTo>
                    <a:pt x="50" y="0"/>
                    <a:pt x="735" y="25"/>
                    <a:pt x="735" y="25"/>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757;p34"/>
            <p:cNvSpPr/>
            <p:nvPr/>
          </p:nvSpPr>
          <p:spPr>
            <a:xfrm>
              <a:off x="4111500" y="2158050"/>
              <a:ext cx="124900" cy="521600"/>
            </a:xfrm>
            <a:custGeom>
              <a:avLst/>
              <a:gdLst/>
              <a:ahLst/>
              <a:cxnLst/>
              <a:rect l="l" t="t" r="r" b="b"/>
              <a:pathLst>
                <a:path w="4996" h="20864" extrusionOk="0">
                  <a:moveTo>
                    <a:pt x="466" y="20154"/>
                  </a:moveTo>
                  <a:cubicBezTo>
                    <a:pt x="343" y="20154"/>
                    <a:pt x="172" y="20007"/>
                    <a:pt x="0" y="19786"/>
                  </a:cubicBezTo>
                  <a:cubicBezTo>
                    <a:pt x="270" y="19468"/>
                    <a:pt x="564" y="19150"/>
                    <a:pt x="735" y="18905"/>
                  </a:cubicBezTo>
                  <a:cubicBezTo>
                    <a:pt x="1298" y="18097"/>
                    <a:pt x="2253" y="16334"/>
                    <a:pt x="2278" y="15525"/>
                  </a:cubicBezTo>
                  <a:cubicBezTo>
                    <a:pt x="2327" y="14717"/>
                    <a:pt x="1837" y="6367"/>
                    <a:pt x="1714" y="5338"/>
                  </a:cubicBezTo>
                  <a:cubicBezTo>
                    <a:pt x="1568" y="4310"/>
                    <a:pt x="1200" y="441"/>
                    <a:pt x="1225" y="221"/>
                  </a:cubicBezTo>
                  <a:cubicBezTo>
                    <a:pt x="1274" y="0"/>
                    <a:pt x="4824" y="1592"/>
                    <a:pt x="4824" y="1592"/>
                  </a:cubicBezTo>
                  <a:cubicBezTo>
                    <a:pt x="4775" y="1910"/>
                    <a:pt x="4286" y="3918"/>
                    <a:pt x="4482" y="5216"/>
                  </a:cubicBezTo>
                  <a:cubicBezTo>
                    <a:pt x="4678" y="6489"/>
                    <a:pt x="4996" y="7346"/>
                    <a:pt x="4824" y="9452"/>
                  </a:cubicBezTo>
                  <a:cubicBezTo>
                    <a:pt x="4653" y="11558"/>
                    <a:pt x="3625" y="14938"/>
                    <a:pt x="3967" y="16554"/>
                  </a:cubicBezTo>
                  <a:cubicBezTo>
                    <a:pt x="3992" y="16578"/>
                    <a:pt x="3992" y="16603"/>
                    <a:pt x="3992" y="16627"/>
                  </a:cubicBezTo>
                  <a:cubicBezTo>
                    <a:pt x="2939" y="18072"/>
                    <a:pt x="2572" y="20864"/>
                    <a:pt x="466" y="20154"/>
                  </a:cubicBez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758;p34"/>
            <p:cNvSpPr/>
            <p:nvPr/>
          </p:nvSpPr>
          <p:spPr>
            <a:xfrm>
              <a:off x="4081500" y="2573725"/>
              <a:ext cx="138375" cy="125525"/>
            </a:xfrm>
            <a:custGeom>
              <a:avLst/>
              <a:gdLst/>
              <a:ahLst/>
              <a:cxnLst/>
              <a:rect l="l" t="t" r="r" b="b"/>
              <a:pathLst>
                <a:path w="5535" h="5021" extrusionOk="0">
                  <a:moveTo>
                    <a:pt x="1200" y="3159"/>
                  </a:moveTo>
                  <a:cubicBezTo>
                    <a:pt x="1372" y="3380"/>
                    <a:pt x="1543" y="3527"/>
                    <a:pt x="1666" y="3527"/>
                  </a:cubicBezTo>
                  <a:cubicBezTo>
                    <a:pt x="3772" y="4237"/>
                    <a:pt x="4139" y="1445"/>
                    <a:pt x="5192" y="0"/>
                  </a:cubicBezTo>
                  <a:cubicBezTo>
                    <a:pt x="5535" y="1519"/>
                    <a:pt x="5388" y="1690"/>
                    <a:pt x="5094" y="1910"/>
                  </a:cubicBezTo>
                  <a:cubicBezTo>
                    <a:pt x="4825" y="2131"/>
                    <a:pt x="3845" y="3331"/>
                    <a:pt x="3674" y="4188"/>
                  </a:cubicBezTo>
                  <a:cubicBezTo>
                    <a:pt x="3478" y="5020"/>
                    <a:pt x="809" y="4947"/>
                    <a:pt x="319" y="4776"/>
                  </a:cubicBezTo>
                  <a:cubicBezTo>
                    <a:pt x="0" y="4653"/>
                    <a:pt x="613" y="3894"/>
                    <a:pt x="1200" y="3159"/>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759;p34"/>
            <p:cNvSpPr/>
            <p:nvPr/>
          </p:nvSpPr>
          <p:spPr>
            <a:xfrm>
              <a:off x="4270050" y="2163550"/>
              <a:ext cx="115725" cy="612825"/>
            </a:xfrm>
            <a:custGeom>
              <a:avLst/>
              <a:gdLst/>
              <a:ahLst/>
              <a:cxnLst/>
              <a:rect l="l" t="t" r="r" b="b"/>
              <a:pathLst>
                <a:path w="4629" h="24513" extrusionOk="0">
                  <a:moveTo>
                    <a:pt x="1470" y="8596"/>
                  </a:moveTo>
                  <a:cubicBezTo>
                    <a:pt x="1568" y="9526"/>
                    <a:pt x="2131" y="16726"/>
                    <a:pt x="2033" y="17926"/>
                  </a:cubicBezTo>
                  <a:cubicBezTo>
                    <a:pt x="1984" y="18660"/>
                    <a:pt x="1641" y="19811"/>
                    <a:pt x="1421" y="20742"/>
                  </a:cubicBezTo>
                  <a:cubicBezTo>
                    <a:pt x="1274" y="21329"/>
                    <a:pt x="1201" y="21819"/>
                    <a:pt x="1274" y="22064"/>
                  </a:cubicBezTo>
                  <a:cubicBezTo>
                    <a:pt x="1494" y="22676"/>
                    <a:pt x="1494" y="24513"/>
                    <a:pt x="2498" y="24097"/>
                  </a:cubicBezTo>
                  <a:cubicBezTo>
                    <a:pt x="3502" y="23680"/>
                    <a:pt x="4164" y="22407"/>
                    <a:pt x="3943" y="20987"/>
                  </a:cubicBezTo>
                  <a:cubicBezTo>
                    <a:pt x="3747" y="19591"/>
                    <a:pt x="3992" y="18905"/>
                    <a:pt x="3943" y="18048"/>
                  </a:cubicBezTo>
                  <a:cubicBezTo>
                    <a:pt x="3870" y="17215"/>
                    <a:pt x="4433" y="11975"/>
                    <a:pt x="4531" y="10090"/>
                  </a:cubicBezTo>
                  <a:cubicBezTo>
                    <a:pt x="4629" y="8228"/>
                    <a:pt x="3992" y="7347"/>
                    <a:pt x="3943" y="6098"/>
                  </a:cubicBezTo>
                  <a:cubicBezTo>
                    <a:pt x="3919" y="4849"/>
                    <a:pt x="4286" y="2253"/>
                    <a:pt x="4286" y="2253"/>
                  </a:cubicBezTo>
                  <a:cubicBezTo>
                    <a:pt x="4286" y="2253"/>
                    <a:pt x="1" y="1"/>
                    <a:pt x="344" y="2719"/>
                  </a:cubicBezTo>
                  <a:cubicBezTo>
                    <a:pt x="686" y="5437"/>
                    <a:pt x="1372" y="7665"/>
                    <a:pt x="1470" y="8596"/>
                  </a:cubicBez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760;p34"/>
            <p:cNvSpPr/>
            <p:nvPr/>
          </p:nvSpPr>
          <p:spPr>
            <a:xfrm>
              <a:off x="4297600" y="2682075"/>
              <a:ext cx="76550" cy="94300"/>
            </a:xfrm>
            <a:custGeom>
              <a:avLst/>
              <a:gdLst/>
              <a:ahLst/>
              <a:cxnLst/>
              <a:rect l="l" t="t" r="r" b="b"/>
              <a:pathLst>
                <a:path w="3062" h="3772" extrusionOk="0">
                  <a:moveTo>
                    <a:pt x="1" y="1397"/>
                  </a:moveTo>
                  <a:cubicBezTo>
                    <a:pt x="74" y="2645"/>
                    <a:pt x="392" y="3772"/>
                    <a:pt x="1396" y="3356"/>
                  </a:cubicBezTo>
                  <a:cubicBezTo>
                    <a:pt x="2400" y="2939"/>
                    <a:pt x="3062" y="1666"/>
                    <a:pt x="2841" y="246"/>
                  </a:cubicBezTo>
                  <a:cubicBezTo>
                    <a:pt x="2303" y="1813"/>
                    <a:pt x="270" y="1739"/>
                    <a:pt x="319" y="1"/>
                  </a:cubicBezTo>
                  <a:cubicBezTo>
                    <a:pt x="172" y="588"/>
                    <a:pt x="1" y="1127"/>
                    <a:pt x="1" y="1397"/>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761;p34"/>
            <p:cNvSpPr/>
            <p:nvPr/>
          </p:nvSpPr>
          <p:spPr>
            <a:xfrm>
              <a:off x="4134750" y="1940100"/>
              <a:ext cx="143300" cy="614050"/>
            </a:xfrm>
            <a:custGeom>
              <a:avLst/>
              <a:gdLst/>
              <a:ahLst/>
              <a:cxnLst/>
              <a:rect l="l" t="t" r="r" b="b"/>
              <a:pathLst>
                <a:path w="5732" h="24562" extrusionOk="0">
                  <a:moveTo>
                    <a:pt x="1" y="0"/>
                  </a:moveTo>
                  <a:cubicBezTo>
                    <a:pt x="1" y="0"/>
                    <a:pt x="25" y="8694"/>
                    <a:pt x="1" y="11534"/>
                  </a:cubicBezTo>
                  <a:cubicBezTo>
                    <a:pt x="1" y="14399"/>
                    <a:pt x="760" y="23999"/>
                    <a:pt x="760" y="23999"/>
                  </a:cubicBezTo>
                  <a:cubicBezTo>
                    <a:pt x="2205" y="24562"/>
                    <a:pt x="3625" y="23876"/>
                    <a:pt x="3625" y="23876"/>
                  </a:cubicBezTo>
                  <a:cubicBezTo>
                    <a:pt x="3821" y="21378"/>
                    <a:pt x="4556" y="17313"/>
                    <a:pt x="4678" y="15158"/>
                  </a:cubicBezTo>
                  <a:cubicBezTo>
                    <a:pt x="4801" y="13003"/>
                    <a:pt x="3821" y="12661"/>
                    <a:pt x="4237" y="11093"/>
                  </a:cubicBezTo>
                  <a:cubicBezTo>
                    <a:pt x="4629" y="9526"/>
                    <a:pt x="5731" y="1127"/>
                    <a:pt x="5731" y="1127"/>
                  </a:cubicBez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762;p34"/>
            <p:cNvSpPr/>
            <p:nvPr/>
          </p:nvSpPr>
          <p:spPr>
            <a:xfrm>
              <a:off x="4243725" y="1846425"/>
              <a:ext cx="177575" cy="783650"/>
            </a:xfrm>
            <a:custGeom>
              <a:avLst/>
              <a:gdLst/>
              <a:ahLst/>
              <a:cxnLst/>
              <a:rect l="l" t="t" r="r" b="b"/>
              <a:pathLst>
                <a:path w="7103" h="31346" extrusionOk="0">
                  <a:moveTo>
                    <a:pt x="319" y="5584"/>
                  </a:moveTo>
                  <a:cubicBezTo>
                    <a:pt x="319" y="5584"/>
                    <a:pt x="1054" y="14914"/>
                    <a:pt x="1372" y="16089"/>
                  </a:cubicBezTo>
                  <a:cubicBezTo>
                    <a:pt x="1690" y="17265"/>
                    <a:pt x="1935" y="21844"/>
                    <a:pt x="2156" y="23411"/>
                  </a:cubicBezTo>
                  <a:cubicBezTo>
                    <a:pt x="2401" y="24978"/>
                    <a:pt x="2425" y="29484"/>
                    <a:pt x="2425" y="29484"/>
                  </a:cubicBezTo>
                  <a:cubicBezTo>
                    <a:pt x="2988" y="31345"/>
                    <a:pt x="5315" y="29778"/>
                    <a:pt x="5315" y="29778"/>
                  </a:cubicBezTo>
                  <a:cubicBezTo>
                    <a:pt x="6294" y="23999"/>
                    <a:pt x="5608" y="21134"/>
                    <a:pt x="5584" y="19420"/>
                  </a:cubicBezTo>
                  <a:cubicBezTo>
                    <a:pt x="5559" y="17730"/>
                    <a:pt x="6392" y="13298"/>
                    <a:pt x="6221" y="11461"/>
                  </a:cubicBezTo>
                  <a:cubicBezTo>
                    <a:pt x="6049" y="9625"/>
                    <a:pt x="5853" y="5780"/>
                    <a:pt x="6221" y="5070"/>
                  </a:cubicBezTo>
                  <a:cubicBezTo>
                    <a:pt x="6564" y="4360"/>
                    <a:pt x="6980" y="3184"/>
                    <a:pt x="7102" y="1054"/>
                  </a:cubicBezTo>
                  <a:cubicBezTo>
                    <a:pt x="4335" y="1"/>
                    <a:pt x="1" y="1176"/>
                    <a:pt x="1" y="1176"/>
                  </a:cubicBez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763;p34"/>
            <p:cNvSpPr/>
            <p:nvPr/>
          </p:nvSpPr>
          <p:spPr>
            <a:xfrm>
              <a:off x="4064975" y="1475450"/>
              <a:ext cx="339175" cy="610375"/>
            </a:xfrm>
            <a:custGeom>
              <a:avLst/>
              <a:gdLst/>
              <a:ahLst/>
              <a:cxnLst/>
              <a:rect l="l" t="t" r="r" b="b"/>
              <a:pathLst>
                <a:path w="13567" h="24415" extrusionOk="0">
                  <a:moveTo>
                    <a:pt x="3208" y="123"/>
                  </a:moveTo>
                  <a:cubicBezTo>
                    <a:pt x="5657" y="0"/>
                    <a:pt x="9820" y="2890"/>
                    <a:pt x="11681" y="5265"/>
                  </a:cubicBezTo>
                  <a:cubicBezTo>
                    <a:pt x="13567" y="7640"/>
                    <a:pt x="12416" y="10187"/>
                    <a:pt x="11779" y="12734"/>
                  </a:cubicBezTo>
                  <a:cubicBezTo>
                    <a:pt x="11142" y="15281"/>
                    <a:pt x="12122" y="21623"/>
                    <a:pt x="12122" y="22235"/>
                  </a:cubicBezTo>
                  <a:cubicBezTo>
                    <a:pt x="9232" y="24170"/>
                    <a:pt x="3845" y="24415"/>
                    <a:pt x="3037" y="21549"/>
                  </a:cubicBezTo>
                  <a:cubicBezTo>
                    <a:pt x="2694" y="18440"/>
                    <a:pt x="3404" y="15207"/>
                    <a:pt x="3429" y="13371"/>
                  </a:cubicBezTo>
                  <a:cubicBezTo>
                    <a:pt x="3306" y="9452"/>
                    <a:pt x="0" y="1298"/>
                    <a:pt x="3208" y="123"/>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764;p34"/>
            <p:cNvSpPr/>
            <p:nvPr/>
          </p:nvSpPr>
          <p:spPr>
            <a:xfrm>
              <a:off x="4112100" y="1477900"/>
              <a:ext cx="92475" cy="614050"/>
            </a:xfrm>
            <a:custGeom>
              <a:avLst/>
              <a:gdLst/>
              <a:ahLst/>
              <a:cxnLst/>
              <a:rect l="l" t="t" r="r" b="b"/>
              <a:pathLst>
                <a:path w="3699" h="24562" extrusionOk="0">
                  <a:moveTo>
                    <a:pt x="3478" y="588"/>
                  </a:moveTo>
                  <a:cubicBezTo>
                    <a:pt x="2205" y="6122"/>
                    <a:pt x="2597" y="12097"/>
                    <a:pt x="2866" y="14423"/>
                  </a:cubicBezTo>
                  <a:cubicBezTo>
                    <a:pt x="3160" y="16774"/>
                    <a:pt x="3209" y="24561"/>
                    <a:pt x="3209" y="24561"/>
                  </a:cubicBezTo>
                  <a:cubicBezTo>
                    <a:pt x="1323" y="23606"/>
                    <a:pt x="417" y="21843"/>
                    <a:pt x="393" y="21035"/>
                  </a:cubicBezTo>
                  <a:cubicBezTo>
                    <a:pt x="344" y="20252"/>
                    <a:pt x="1078" y="13493"/>
                    <a:pt x="1005" y="12930"/>
                  </a:cubicBezTo>
                  <a:cubicBezTo>
                    <a:pt x="956" y="12391"/>
                    <a:pt x="1" y="7175"/>
                    <a:pt x="99" y="4334"/>
                  </a:cubicBezTo>
                  <a:cubicBezTo>
                    <a:pt x="221" y="1518"/>
                    <a:pt x="1274" y="1102"/>
                    <a:pt x="1274" y="1102"/>
                  </a:cubicBezTo>
                  <a:lnTo>
                    <a:pt x="3698" y="0"/>
                  </a:ln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765;p34"/>
            <p:cNvSpPr/>
            <p:nvPr/>
          </p:nvSpPr>
          <p:spPr>
            <a:xfrm>
              <a:off x="4240050" y="1507275"/>
              <a:ext cx="216150" cy="590175"/>
            </a:xfrm>
            <a:custGeom>
              <a:avLst/>
              <a:gdLst/>
              <a:ahLst/>
              <a:cxnLst/>
              <a:rect l="l" t="t" r="r" b="b"/>
              <a:pathLst>
                <a:path w="8646" h="23607" extrusionOk="0">
                  <a:moveTo>
                    <a:pt x="1886" y="1"/>
                  </a:moveTo>
                  <a:cubicBezTo>
                    <a:pt x="1" y="4017"/>
                    <a:pt x="907" y="7714"/>
                    <a:pt x="1005" y="11020"/>
                  </a:cubicBezTo>
                  <a:cubicBezTo>
                    <a:pt x="1078" y="14326"/>
                    <a:pt x="2792" y="23607"/>
                    <a:pt x="2792" y="23607"/>
                  </a:cubicBezTo>
                  <a:cubicBezTo>
                    <a:pt x="6098" y="22799"/>
                    <a:pt x="6490" y="20570"/>
                    <a:pt x="7127" y="19444"/>
                  </a:cubicBezTo>
                  <a:cubicBezTo>
                    <a:pt x="8645" y="11706"/>
                    <a:pt x="6711" y="5437"/>
                    <a:pt x="5290" y="3110"/>
                  </a:cubicBezTo>
                  <a:cubicBezTo>
                    <a:pt x="4164" y="1298"/>
                    <a:pt x="1886" y="1"/>
                    <a:pt x="1886" y="1"/>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 name="Google Shape;766;p34"/>
            <p:cNvSpPr/>
            <p:nvPr/>
          </p:nvSpPr>
          <p:spPr>
            <a:xfrm>
              <a:off x="3944375" y="1791100"/>
              <a:ext cx="64300" cy="33625"/>
            </a:xfrm>
            <a:custGeom>
              <a:avLst/>
              <a:gdLst/>
              <a:ahLst/>
              <a:cxnLst/>
              <a:rect l="l" t="t" r="r" b="b"/>
              <a:pathLst>
                <a:path w="2572" h="1345" extrusionOk="0">
                  <a:moveTo>
                    <a:pt x="1319" y="1"/>
                  </a:moveTo>
                  <a:cubicBezTo>
                    <a:pt x="1012" y="1"/>
                    <a:pt x="704" y="68"/>
                    <a:pt x="465" y="206"/>
                  </a:cubicBezTo>
                  <a:cubicBezTo>
                    <a:pt x="0" y="451"/>
                    <a:pt x="0" y="891"/>
                    <a:pt x="465" y="1161"/>
                  </a:cubicBezTo>
                  <a:cubicBezTo>
                    <a:pt x="686" y="1283"/>
                    <a:pt x="986" y="1344"/>
                    <a:pt x="1286" y="1344"/>
                  </a:cubicBezTo>
                  <a:cubicBezTo>
                    <a:pt x="1586" y="1344"/>
                    <a:pt x="1886" y="1283"/>
                    <a:pt x="2106" y="1161"/>
                  </a:cubicBezTo>
                  <a:cubicBezTo>
                    <a:pt x="2571" y="891"/>
                    <a:pt x="2571" y="451"/>
                    <a:pt x="2131" y="181"/>
                  </a:cubicBezTo>
                  <a:cubicBezTo>
                    <a:pt x="1903" y="62"/>
                    <a:pt x="1612" y="1"/>
                    <a:pt x="1319" y="1"/>
                  </a:cubicBezTo>
                  <a:close/>
                </a:path>
              </a:pathLst>
            </a:custGeom>
            <a:solidFill>
              <a:srgbClr val="83C9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767;p34"/>
            <p:cNvSpPr/>
            <p:nvPr/>
          </p:nvSpPr>
          <p:spPr>
            <a:xfrm>
              <a:off x="4062525" y="1567275"/>
              <a:ext cx="352650" cy="342850"/>
            </a:xfrm>
            <a:custGeom>
              <a:avLst/>
              <a:gdLst/>
              <a:ahLst/>
              <a:cxnLst/>
              <a:rect l="l" t="t" r="r" b="b"/>
              <a:pathLst>
                <a:path w="14106" h="13714" extrusionOk="0">
                  <a:moveTo>
                    <a:pt x="11069" y="759"/>
                  </a:moveTo>
                  <a:cubicBezTo>
                    <a:pt x="8791" y="1886"/>
                    <a:pt x="8571" y="8596"/>
                    <a:pt x="6832" y="10261"/>
                  </a:cubicBezTo>
                  <a:cubicBezTo>
                    <a:pt x="5828" y="11216"/>
                    <a:pt x="1886" y="10457"/>
                    <a:pt x="539" y="10481"/>
                  </a:cubicBezTo>
                  <a:cubicBezTo>
                    <a:pt x="0" y="11681"/>
                    <a:pt x="735" y="13101"/>
                    <a:pt x="735" y="13101"/>
                  </a:cubicBezTo>
                  <a:cubicBezTo>
                    <a:pt x="8253" y="13469"/>
                    <a:pt x="9159" y="13714"/>
                    <a:pt x="11069" y="10040"/>
                  </a:cubicBezTo>
                  <a:cubicBezTo>
                    <a:pt x="12587" y="7200"/>
                    <a:pt x="14105" y="0"/>
                    <a:pt x="11069" y="759"/>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768;p34"/>
            <p:cNvSpPr/>
            <p:nvPr/>
          </p:nvSpPr>
          <p:spPr>
            <a:xfrm>
              <a:off x="3947425" y="1487675"/>
              <a:ext cx="272450" cy="337975"/>
            </a:xfrm>
            <a:custGeom>
              <a:avLst/>
              <a:gdLst/>
              <a:ahLst/>
              <a:cxnLst/>
              <a:rect l="l" t="t" r="r" b="b"/>
              <a:pathLst>
                <a:path w="10898" h="13519" extrusionOk="0">
                  <a:moveTo>
                    <a:pt x="7861" y="711"/>
                  </a:moveTo>
                  <a:cubicBezTo>
                    <a:pt x="6392" y="1470"/>
                    <a:pt x="5706" y="7568"/>
                    <a:pt x="3968" y="9110"/>
                  </a:cubicBezTo>
                  <a:cubicBezTo>
                    <a:pt x="2964" y="9967"/>
                    <a:pt x="2547" y="10751"/>
                    <a:pt x="515" y="11755"/>
                  </a:cubicBezTo>
                  <a:cubicBezTo>
                    <a:pt x="1" y="12857"/>
                    <a:pt x="1421" y="13518"/>
                    <a:pt x="1421" y="13518"/>
                  </a:cubicBezTo>
                  <a:cubicBezTo>
                    <a:pt x="5437" y="12000"/>
                    <a:pt x="6367" y="10702"/>
                    <a:pt x="7714" y="8670"/>
                  </a:cubicBezTo>
                  <a:cubicBezTo>
                    <a:pt x="9379" y="6147"/>
                    <a:pt x="10898" y="1"/>
                    <a:pt x="7861" y="711"/>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769;p34"/>
            <p:cNvSpPr/>
            <p:nvPr/>
          </p:nvSpPr>
          <p:spPr>
            <a:xfrm>
              <a:off x="3873350" y="1788275"/>
              <a:ext cx="113900" cy="98575"/>
            </a:xfrm>
            <a:custGeom>
              <a:avLst/>
              <a:gdLst/>
              <a:ahLst/>
              <a:cxnLst/>
              <a:rect l="l" t="t" r="r" b="b"/>
              <a:pathLst>
                <a:path w="4556" h="3943" extrusionOk="0">
                  <a:moveTo>
                    <a:pt x="4310" y="1274"/>
                  </a:moveTo>
                  <a:cubicBezTo>
                    <a:pt x="4261" y="1396"/>
                    <a:pt x="3870" y="1837"/>
                    <a:pt x="3527" y="2229"/>
                  </a:cubicBezTo>
                  <a:cubicBezTo>
                    <a:pt x="3184" y="2621"/>
                    <a:pt x="2621" y="3306"/>
                    <a:pt x="2449" y="3135"/>
                  </a:cubicBezTo>
                  <a:cubicBezTo>
                    <a:pt x="2278" y="2963"/>
                    <a:pt x="2621" y="2302"/>
                    <a:pt x="2621" y="2302"/>
                  </a:cubicBezTo>
                  <a:cubicBezTo>
                    <a:pt x="2621" y="2302"/>
                    <a:pt x="1568" y="3282"/>
                    <a:pt x="1396" y="3600"/>
                  </a:cubicBezTo>
                  <a:cubicBezTo>
                    <a:pt x="1200" y="3943"/>
                    <a:pt x="1323" y="2988"/>
                    <a:pt x="1568" y="2547"/>
                  </a:cubicBezTo>
                  <a:cubicBezTo>
                    <a:pt x="931" y="3551"/>
                    <a:pt x="760" y="3772"/>
                    <a:pt x="711" y="3527"/>
                  </a:cubicBezTo>
                  <a:cubicBezTo>
                    <a:pt x="662" y="3282"/>
                    <a:pt x="1200" y="1911"/>
                    <a:pt x="1127" y="2057"/>
                  </a:cubicBezTo>
                  <a:cubicBezTo>
                    <a:pt x="368" y="3208"/>
                    <a:pt x="74" y="3355"/>
                    <a:pt x="147" y="2817"/>
                  </a:cubicBezTo>
                  <a:cubicBezTo>
                    <a:pt x="221" y="2302"/>
                    <a:pt x="980" y="1396"/>
                    <a:pt x="1421" y="1151"/>
                  </a:cubicBezTo>
                  <a:cubicBezTo>
                    <a:pt x="98" y="2008"/>
                    <a:pt x="1" y="1911"/>
                    <a:pt x="343" y="1543"/>
                  </a:cubicBezTo>
                  <a:cubicBezTo>
                    <a:pt x="662" y="1151"/>
                    <a:pt x="1886" y="221"/>
                    <a:pt x="3527" y="0"/>
                  </a:cubicBezTo>
                  <a:cubicBezTo>
                    <a:pt x="4555" y="955"/>
                    <a:pt x="4310" y="1274"/>
                    <a:pt x="4310" y="1274"/>
                  </a:cubicBez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770;p34"/>
            <p:cNvSpPr/>
            <p:nvPr/>
          </p:nvSpPr>
          <p:spPr>
            <a:xfrm>
              <a:off x="3945600" y="1828075"/>
              <a:ext cx="146325" cy="74100"/>
            </a:xfrm>
            <a:custGeom>
              <a:avLst/>
              <a:gdLst/>
              <a:ahLst/>
              <a:cxnLst/>
              <a:rect l="l" t="t" r="r" b="b"/>
              <a:pathLst>
                <a:path w="5853" h="2964" extrusionOk="0">
                  <a:moveTo>
                    <a:pt x="539" y="1788"/>
                  </a:moveTo>
                  <a:cubicBezTo>
                    <a:pt x="980" y="1127"/>
                    <a:pt x="1592" y="367"/>
                    <a:pt x="2375" y="147"/>
                  </a:cubicBezTo>
                  <a:cubicBezTo>
                    <a:pt x="2939" y="0"/>
                    <a:pt x="3526" y="123"/>
                    <a:pt x="4065" y="294"/>
                  </a:cubicBezTo>
                  <a:cubicBezTo>
                    <a:pt x="4506" y="441"/>
                    <a:pt x="5118" y="490"/>
                    <a:pt x="5534" y="686"/>
                  </a:cubicBezTo>
                  <a:cubicBezTo>
                    <a:pt x="5730" y="1200"/>
                    <a:pt x="5853" y="1641"/>
                    <a:pt x="5853" y="2106"/>
                  </a:cubicBezTo>
                  <a:cubicBezTo>
                    <a:pt x="5755" y="2131"/>
                    <a:pt x="5657" y="2155"/>
                    <a:pt x="5559" y="2155"/>
                  </a:cubicBezTo>
                  <a:cubicBezTo>
                    <a:pt x="5094" y="2204"/>
                    <a:pt x="4628" y="2375"/>
                    <a:pt x="4163" y="2375"/>
                  </a:cubicBezTo>
                  <a:cubicBezTo>
                    <a:pt x="3869" y="2351"/>
                    <a:pt x="3379" y="2449"/>
                    <a:pt x="3086" y="2375"/>
                  </a:cubicBezTo>
                  <a:cubicBezTo>
                    <a:pt x="3208" y="2400"/>
                    <a:pt x="3330" y="2449"/>
                    <a:pt x="3355" y="2571"/>
                  </a:cubicBezTo>
                  <a:cubicBezTo>
                    <a:pt x="3379" y="2669"/>
                    <a:pt x="3281" y="2767"/>
                    <a:pt x="3184" y="2792"/>
                  </a:cubicBezTo>
                  <a:cubicBezTo>
                    <a:pt x="2522" y="2963"/>
                    <a:pt x="1935" y="2155"/>
                    <a:pt x="1518" y="1763"/>
                  </a:cubicBezTo>
                  <a:cubicBezTo>
                    <a:pt x="1543" y="1812"/>
                    <a:pt x="0" y="2645"/>
                    <a:pt x="539" y="1788"/>
                  </a:cubicBez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771;p34"/>
            <p:cNvSpPr/>
            <p:nvPr/>
          </p:nvSpPr>
          <p:spPr>
            <a:xfrm>
              <a:off x="4093125" y="1315650"/>
              <a:ext cx="144500" cy="181250"/>
            </a:xfrm>
            <a:custGeom>
              <a:avLst/>
              <a:gdLst/>
              <a:ahLst/>
              <a:cxnLst/>
              <a:rect l="l" t="t" r="r" b="b"/>
              <a:pathLst>
                <a:path w="5780" h="7250" extrusionOk="0">
                  <a:moveTo>
                    <a:pt x="1715" y="882"/>
                  </a:moveTo>
                  <a:cubicBezTo>
                    <a:pt x="1690" y="931"/>
                    <a:pt x="1666" y="1005"/>
                    <a:pt x="1641" y="1078"/>
                  </a:cubicBezTo>
                  <a:cubicBezTo>
                    <a:pt x="1519" y="1446"/>
                    <a:pt x="1592" y="1886"/>
                    <a:pt x="1519" y="2254"/>
                  </a:cubicBezTo>
                  <a:cubicBezTo>
                    <a:pt x="1372" y="2866"/>
                    <a:pt x="931" y="3331"/>
                    <a:pt x="735" y="3919"/>
                  </a:cubicBezTo>
                  <a:cubicBezTo>
                    <a:pt x="1" y="6049"/>
                    <a:pt x="2131" y="7249"/>
                    <a:pt x="3968" y="7102"/>
                  </a:cubicBezTo>
                  <a:cubicBezTo>
                    <a:pt x="4286" y="7078"/>
                    <a:pt x="4629" y="7004"/>
                    <a:pt x="4898" y="6784"/>
                  </a:cubicBezTo>
                  <a:cubicBezTo>
                    <a:pt x="5780" y="6098"/>
                    <a:pt x="4776" y="5021"/>
                    <a:pt x="4360" y="4384"/>
                  </a:cubicBezTo>
                  <a:cubicBezTo>
                    <a:pt x="4066" y="3943"/>
                    <a:pt x="3649" y="3356"/>
                    <a:pt x="3625" y="2792"/>
                  </a:cubicBezTo>
                  <a:cubicBezTo>
                    <a:pt x="3576" y="2278"/>
                    <a:pt x="3870" y="1837"/>
                    <a:pt x="3747" y="1299"/>
                  </a:cubicBezTo>
                  <a:cubicBezTo>
                    <a:pt x="3551" y="221"/>
                    <a:pt x="2205" y="1"/>
                    <a:pt x="1715" y="882"/>
                  </a:cubicBez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772;p34"/>
            <p:cNvSpPr/>
            <p:nvPr/>
          </p:nvSpPr>
          <p:spPr>
            <a:xfrm>
              <a:off x="4189250" y="1445450"/>
              <a:ext cx="104700" cy="142050"/>
            </a:xfrm>
            <a:custGeom>
              <a:avLst/>
              <a:gdLst/>
              <a:ahLst/>
              <a:cxnLst/>
              <a:rect l="l" t="t" r="r" b="b"/>
              <a:pathLst>
                <a:path w="4188" h="5682" extrusionOk="0">
                  <a:moveTo>
                    <a:pt x="3380" y="0"/>
                  </a:moveTo>
                  <a:cubicBezTo>
                    <a:pt x="3380" y="0"/>
                    <a:pt x="2767" y="2106"/>
                    <a:pt x="4139" y="2988"/>
                  </a:cubicBezTo>
                  <a:cubicBezTo>
                    <a:pt x="4188" y="3502"/>
                    <a:pt x="2743" y="5681"/>
                    <a:pt x="1274" y="5290"/>
                  </a:cubicBezTo>
                  <a:cubicBezTo>
                    <a:pt x="441" y="5094"/>
                    <a:pt x="0" y="3869"/>
                    <a:pt x="0" y="3869"/>
                  </a:cubicBezTo>
                  <a:cubicBezTo>
                    <a:pt x="74" y="3110"/>
                    <a:pt x="515" y="1518"/>
                    <a:pt x="515" y="1518"/>
                  </a:cubicBez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Google Shape;773;p34"/>
            <p:cNvSpPr/>
            <p:nvPr/>
          </p:nvSpPr>
          <p:spPr>
            <a:xfrm>
              <a:off x="4140875" y="1285650"/>
              <a:ext cx="156150" cy="222875"/>
            </a:xfrm>
            <a:custGeom>
              <a:avLst/>
              <a:gdLst/>
              <a:ahLst/>
              <a:cxnLst/>
              <a:rect l="l" t="t" r="r" b="b"/>
              <a:pathLst>
                <a:path w="6246" h="8915" extrusionOk="0">
                  <a:moveTo>
                    <a:pt x="393" y="2131"/>
                  </a:moveTo>
                  <a:cubicBezTo>
                    <a:pt x="393" y="2131"/>
                    <a:pt x="1" y="3454"/>
                    <a:pt x="148" y="4507"/>
                  </a:cubicBezTo>
                  <a:cubicBezTo>
                    <a:pt x="295" y="5535"/>
                    <a:pt x="393" y="7592"/>
                    <a:pt x="1299" y="8253"/>
                  </a:cubicBezTo>
                  <a:cubicBezTo>
                    <a:pt x="2229" y="8915"/>
                    <a:pt x="3527" y="8155"/>
                    <a:pt x="4409" y="7396"/>
                  </a:cubicBezTo>
                  <a:cubicBezTo>
                    <a:pt x="5266" y="6662"/>
                    <a:pt x="6196" y="5315"/>
                    <a:pt x="6221" y="3650"/>
                  </a:cubicBezTo>
                  <a:cubicBezTo>
                    <a:pt x="6245" y="2009"/>
                    <a:pt x="5584" y="1"/>
                    <a:pt x="3209" y="99"/>
                  </a:cubicBezTo>
                  <a:cubicBezTo>
                    <a:pt x="833" y="197"/>
                    <a:pt x="393" y="2131"/>
                    <a:pt x="393" y="2131"/>
                  </a:cubicBez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Google Shape;774;p34"/>
            <p:cNvSpPr/>
            <p:nvPr/>
          </p:nvSpPr>
          <p:spPr>
            <a:xfrm>
              <a:off x="4177000" y="1270975"/>
              <a:ext cx="167775" cy="231425"/>
            </a:xfrm>
            <a:custGeom>
              <a:avLst/>
              <a:gdLst/>
              <a:ahLst/>
              <a:cxnLst/>
              <a:rect l="l" t="t" r="r" b="b"/>
              <a:pathLst>
                <a:path w="6711" h="9257" extrusionOk="0">
                  <a:moveTo>
                    <a:pt x="613" y="1714"/>
                  </a:moveTo>
                  <a:cubicBezTo>
                    <a:pt x="1" y="2473"/>
                    <a:pt x="270" y="3380"/>
                    <a:pt x="1029" y="3943"/>
                  </a:cubicBezTo>
                  <a:cubicBezTo>
                    <a:pt x="1568" y="4335"/>
                    <a:pt x="2033" y="4579"/>
                    <a:pt x="2376" y="5167"/>
                  </a:cubicBezTo>
                  <a:cubicBezTo>
                    <a:pt x="2694" y="5706"/>
                    <a:pt x="2866" y="6343"/>
                    <a:pt x="2915" y="6979"/>
                  </a:cubicBezTo>
                  <a:cubicBezTo>
                    <a:pt x="2939" y="7493"/>
                    <a:pt x="2939" y="8008"/>
                    <a:pt x="2964" y="8546"/>
                  </a:cubicBezTo>
                  <a:cubicBezTo>
                    <a:pt x="2988" y="8791"/>
                    <a:pt x="2988" y="9110"/>
                    <a:pt x="3257" y="9183"/>
                  </a:cubicBezTo>
                  <a:cubicBezTo>
                    <a:pt x="3551" y="9257"/>
                    <a:pt x="4163" y="9036"/>
                    <a:pt x="4433" y="8889"/>
                  </a:cubicBezTo>
                  <a:cubicBezTo>
                    <a:pt x="4874" y="8620"/>
                    <a:pt x="5265" y="8277"/>
                    <a:pt x="5584" y="7885"/>
                  </a:cubicBezTo>
                  <a:cubicBezTo>
                    <a:pt x="6220" y="7151"/>
                    <a:pt x="6612" y="6171"/>
                    <a:pt x="6637" y="5192"/>
                  </a:cubicBezTo>
                  <a:cubicBezTo>
                    <a:pt x="6710" y="3355"/>
                    <a:pt x="5657" y="2155"/>
                    <a:pt x="4335" y="1102"/>
                  </a:cubicBezTo>
                  <a:cubicBezTo>
                    <a:pt x="2964" y="0"/>
                    <a:pt x="1690" y="392"/>
                    <a:pt x="613" y="1714"/>
                  </a:cubicBez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775;p34"/>
            <p:cNvSpPr/>
            <p:nvPr/>
          </p:nvSpPr>
          <p:spPr>
            <a:xfrm>
              <a:off x="4121300" y="1267900"/>
              <a:ext cx="110200" cy="125525"/>
            </a:xfrm>
            <a:custGeom>
              <a:avLst/>
              <a:gdLst/>
              <a:ahLst/>
              <a:cxnLst/>
              <a:rect l="l" t="t" r="r" b="b"/>
              <a:pathLst>
                <a:path w="4408" h="5021" extrusionOk="0">
                  <a:moveTo>
                    <a:pt x="2033" y="907"/>
                  </a:moveTo>
                  <a:cubicBezTo>
                    <a:pt x="2033" y="907"/>
                    <a:pt x="2033" y="907"/>
                    <a:pt x="2033" y="907"/>
                  </a:cubicBezTo>
                  <a:cubicBezTo>
                    <a:pt x="2498" y="588"/>
                    <a:pt x="4383" y="1"/>
                    <a:pt x="4383" y="980"/>
                  </a:cubicBezTo>
                  <a:cubicBezTo>
                    <a:pt x="4408" y="1935"/>
                    <a:pt x="2988" y="2890"/>
                    <a:pt x="2253" y="3331"/>
                  </a:cubicBezTo>
                  <a:cubicBezTo>
                    <a:pt x="1910" y="3503"/>
                    <a:pt x="1567" y="3649"/>
                    <a:pt x="1274" y="3894"/>
                  </a:cubicBezTo>
                  <a:cubicBezTo>
                    <a:pt x="882" y="4188"/>
                    <a:pt x="857" y="4776"/>
                    <a:pt x="514" y="5021"/>
                  </a:cubicBezTo>
                  <a:cubicBezTo>
                    <a:pt x="0" y="4531"/>
                    <a:pt x="123" y="3282"/>
                    <a:pt x="343" y="2670"/>
                  </a:cubicBezTo>
                  <a:cubicBezTo>
                    <a:pt x="612" y="1862"/>
                    <a:pt x="1322" y="1397"/>
                    <a:pt x="2033" y="907"/>
                  </a:cubicBez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776;p34"/>
            <p:cNvSpPr/>
            <p:nvPr/>
          </p:nvSpPr>
          <p:spPr>
            <a:xfrm>
              <a:off x="4195375" y="1472375"/>
              <a:ext cx="53900" cy="38600"/>
            </a:xfrm>
            <a:custGeom>
              <a:avLst/>
              <a:gdLst/>
              <a:ahLst/>
              <a:cxnLst/>
              <a:rect l="l" t="t" r="r" b="b"/>
              <a:pathLst>
                <a:path w="2156" h="1544" extrusionOk="0">
                  <a:moveTo>
                    <a:pt x="123" y="1029"/>
                  </a:moveTo>
                  <a:cubicBezTo>
                    <a:pt x="1078" y="931"/>
                    <a:pt x="2155" y="1"/>
                    <a:pt x="2155" y="1"/>
                  </a:cubicBezTo>
                  <a:cubicBezTo>
                    <a:pt x="2155" y="1"/>
                    <a:pt x="1935" y="1127"/>
                    <a:pt x="0" y="1543"/>
                  </a:cubicBezTo>
                  <a:close/>
                </a:path>
              </a:pathLst>
            </a:custGeom>
            <a:solidFill>
              <a:srgbClr val="F4AE9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777;p34"/>
            <p:cNvSpPr/>
            <p:nvPr/>
          </p:nvSpPr>
          <p:spPr>
            <a:xfrm>
              <a:off x="4865725" y="2915325"/>
              <a:ext cx="258975" cy="109625"/>
            </a:xfrm>
            <a:custGeom>
              <a:avLst/>
              <a:gdLst/>
              <a:ahLst/>
              <a:cxnLst/>
              <a:rect l="l" t="t" r="r" b="b"/>
              <a:pathLst>
                <a:path w="10359" h="4385" extrusionOk="0">
                  <a:moveTo>
                    <a:pt x="931" y="1"/>
                  </a:moveTo>
                  <a:cubicBezTo>
                    <a:pt x="0" y="1470"/>
                    <a:pt x="221" y="2498"/>
                    <a:pt x="490" y="2621"/>
                  </a:cubicBezTo>
                  <a:cubicBezTo>
                    <a:pt x="3634" y="4019"/>
                    <a:pt x="6103" y="4384"/>
                    <a:pt x="7811" y="4384"/>
                  </a:cubicBezTo>
                  <a:cubicBezTo>
                    <a:pt x="9124" y="4384"/>
                    <a:pt x="9986" y="4169"/>
                    <a:pt x="10359" y="4041"/>
                  </a:cubicBezTo>
                  <a:cubicBezTo>
                    <a:pt x="9428" y="2768"/>
                    <a:pt x="8571" y="1543"/>
                    <a:pt x="7518" y="123"/>
                  </a:cubicBezTo>
                  <a:cubicBezTo>
                    <a:pt x="6736" y="271"/>
                    <a:pt x="5859" y="324"/>
                    <a:pt x="5006" y="324"/>
                  </a:cubicBezTo>
                  <a:cubicBezTo>
                    <a:pt x="2894" y="324"/>
                    <a:pt x="931" y="1"/>
                    <a:pt x="931" y="1"/>
                  </a:cubicBez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778;p34"/>
            <p:cNvSpPr/>
            <p:nvPr/>
          </p:nvSpPr>
          <p:spPr>
            <a:xfrm>
              <a:off x="4206375" y="1925400"/>
              <a:ext cx="279200" cy="315300"/>
            </a:xfrm>
            <a:custGeom>
              <a:avLst/>
              <a:gdLst/>
              <a:ahLst/>
              <a:cxnLst/>
              <a:rect l="l" t="t" r="r" b="b"/>
              <a:pathLst>
                <a:path w="11168" h="12612" extrusionOk="0">
                  <a:moveTo>
                    <a:pt x="11167" y="1"/>
                  </a:moveTo>
                  <a:lnTo>
                    <a:pt x="25" y="6466"/>
                  </a:lnTo>
                  <a:lnTo>
                    <a:pt x="1" y="12612"/>
                  </a:lnTo>
                  <a:lnTo>
                    <a:pt x="11143" y="6147"/>
                  </a:lnTo>
                  <a:lnTo>
                    <a:pt x="11167" y="1"/>
                  </a:lnTo>
                  <a:close/>
                </a:path>
              </a:pathLst>
            </a:custGeom>
            <a:solidFill>
              <a:schemeClr val="accent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779;p34"/>
            <p:cNvSpPr/>
            <p:nvPr/>
          </p:nvSpPr>
          <p:spPr>
            <a:xfrm>
              <a:off x="2951375" y="1925400"/>
              <a:ext cx="281025" cy="315300"/>
            </a:xfrm>
            <a:custGeom>
              <a:avLst/>
              <a:gdLst/>
              <a:ahLst/>
              <a:cxnLst/>
              <a:rect l="l" t="t" r="r" b="b"/>
              <a:pathLst>
                <a:path w="11241" h="12612" extrusionOk="0">
                  <a:moveTo>
                    <a:pt x="25" y="1"/>
                  </a:moveTo>
                  <a:lnTo>
                    <a:pt x="1" y="6147"/>
                  </a:lnTo>
                  <a:lnTo>
                    <a:pt x="11216" y="12612"/>
                  </a:lnTo>
                  <a:lnTo>
                    <a:pt x="11241" y="6490"/>
                  </a:lnTo>
                  <a:lnTo>
                    <a:pt x="25" y="1"/>
                  </a:lnTo>
                  <a:close/>
                </a:path>
              </a:pathLst>
            </a:custGeom>
            <a:solidFill>
              <a:schemeClr val="accent2">
                <a:lumMod val="20000"/>
                <a:lumOff val="80000"/>
              </a:schemeClr>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780;p34"/>
            <p:cNvSpPr/>
            <p:nvPr/>
          </p:nvSpPr>
          <p:spPr>
            <a:xfrm>
              <a:off x="3956000" y="2062225"/>
              <a:ext cx="251025" cy="238475"/>
            </a:xfrm>
            <a:custGeom>
              <a:avLst/>
              <a:gdLst/>
              <a:ahLst/>
              <a:cxnLst/>
              <a:rect l="l" t="t" r="r" b="b"/>
              <a:pathLst>
                <a:path w="10041" h="9539" extrusionOk="0">
                  <a:moveTo>
                    <a:pt x="5877" y="1"/>
                  </a:moveTo>
                  <a:cubicBezTo>
                    <a:pt x="4371" y="1"/>
                    <a:pt x="2865" y="331"/>
                    <a:pt x="1715" y="993"/>
                  </a:cubicBezTo>
                  <a:cubicBezTo>
                    <a:pt x="588" y="1654"/>
                    <a:pt x="25" y="2535"/>
                    <a:pt x="25" y="3392"/>
                  </a:cubicBezTo>
                  <a:lnTo>
                    <a:pt x="0" y="9522"/>
                  </a:lnTo>
                  <a:lnTo>
                    <a:pt x="0" y="9522"/>
                  </a:lnTo>
                  <a:cubicBezTo>
                    <a:pt x="7" y="8647"/>
                    <a:pt x="571" y="7796"/>
                    <a:pt x="1715" y="7139"/>
                  </a:cubicBezTo>
                  <a:cubicBezTo>
                    <a:pt x="2853" y="6478"/>
                    <a:pt x="4353" y="6147"/>
                    <a:pt x="5856" y="6147"/>
                  </a:cubicBezTo>
                  <a:cubicBezTo>
                    <a:pt x="7359" y="6147"/>
                    <a:pt x="8865" y="6478"/>
                    <a:pt x="10016" y="7139"/>
                  </a:cubicBezTo>
                  <a:lnTo>
                    <a:pt x="10040" y="993"/>
                  </a:lnTo>
                  <a:cubicBezTo>
                    <a:pt x="8890" y="331"/>
                    <a:pt x="7384" y="1"/>
                    <a:pt x="5877" y="1"/>
                  </a:cubicBezTo>
                  <a:close/>
                  <a:moveTo>
                    <a:pt x="0" y="9522"/>
                  </a:moveTo>
                  <a:cubicBezTo>
                    <a:pt x="0" y="9528"/>
                    <a:pt x="0" y="9533"/>
                    <a:pt x="0" y="9539"/>
                  </a:cubicBezTo>
                  <a:lnTo>
                    <a:pt x="0" y="9522"/>
                  </a:lnTo>
                  <a:close/>
                </a:path>
              </a:pathLst>
            </a:custGeom>
            <a:solidFill>
              <a:srgbClr val="787CD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Google Shape;781;p34"/>
            <p:cNvSpPr/>
            <p:nvPr/>
          </p:nvSpPr>
          <p:spPr>
            <a:xfrm>
              <a:off x="3231775" y="2062300"/>
              <a:ext cx="252250" cy="239025"/>
            </a:xfrm>
            <a:custGeom>
              <a:avLst/>
              <a:gdLst/>
              <a:ahLst/>
              <a:cxnLst/>
              <a:rect l="l" t="t" r="r" b="b"/>
              <a:pathLst>
                <a:path w="10090" h="9561" extrusionOk="0">
                  <a:moveTo>
                    <a:pt x="4190" y="1"/>
                  </a:moveTo>
                  <a:cubicBezTo>
                    <a:pt x="2677" y="1"/>
                    <a:pt x="1169" y="338"/>
                    <a:pt x="25" y="1014"/>
                  </a:cubicBezTo>
                  <a:lnTo>
                    <a:pt x="0" y="7136"/>
                  </a:lnTo>
                  <a:cubicBezTo>
                    <a:pt x="1151" y="6475"/>
                    <a:pt x="2657" y="6144"/>
                    <a:pt x="4163" y="6144"/>
                  </a:cubicBezTo>
                  <a:cubicBezTo>
                    <a:pt x="5669" y="6144"/>
                    <a:pt x="7175" y="6475"/>
                    <a:pt x="8326" y="7136"/>
                  </a:cubicBezTo>
                  <a:cubicBezTo>
                    <a:pt x="9477" y="7797"/>
                    <a:pt x="10065" y="8679"/>
                    <a:pt x="10065" y="9560"/>
                  </a:cubicBezTo>
                  <a:lnTo>
                    <a:pt x="10065" y="3438"/>
                  </a:lnTo>
                  <a:cubicBezTo>
                    <a:pt x="10089" y="2557"/>
                    <a:pt x="9501" y="1675"/>
                    <a:pt x="8351" y="990"/>
                  </a:cubicBezTo>
                  <a:cubicBezTo>
                    <a:pt x="7193" y="331"/>
                    <a:pt x="5689" y="1"/>
                    <a:pt x="4190" y="1"/>
                  </a:cubicBezTo>
                  <a:close/>
                </a:path>
              </a:pathLst>
            </a:custGeom>
            <a:solidFill>
              <a:schemeClr val="accent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782;p34"/>
            <p:cNvSpPr/>
            <p:nvPr/>
          </p:nvSpPr>
          <p:spPr>
            <a:xfrm>
              <a:off x="3440525" y="2207625"/>
              <a:ext cx="280400" cy="315300"/>
            </a:xfrm>
            <a:custGeom>
              <a:avLst/>
              <a:gdLst/>
              <a:ahLst/>
              <a:cxnLst/>
              <a:rect l="l" t="t" r="r" b="b"/>
              <a:pathLst>
                <a:path w="11216" h="12612" extrusionOk="0">
                  <a:moveTo>
                    <a:pt x="25" y="1"/>
                  </a:moveTo>
                  <a:lnTo>
                    <a:pt x="1" y="6147"/>
                  </a:lnTo>
                  <a:lnTo>
                    <a:pt x="11216" y="12612"/>
                  </a:lnTo>
                  <a:lnTo>
                    <a:pt x="11216" y="6490"/>
                  </a:lnTo>
                  <a:lnTo>
                    <a:pt x="25" y="1"/>
                  </a:lnTo>
                  <a:close/>
                </a:path>
              </a:pathLst>
            </a:custGeom>
            <a:solidFill>
              <a:schemeClr val="accent2">
                <a:lumMod val="20000"/>
                <a:lumOff val="80000"/>
              </a:schemeClr>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 name="Google Shape;783;p34"/>
            <p:cNvSpPr/>
            <p:nvPr/>
          </p:nvSpPr>
          <p:spPr>
            <a:xfrm>
              <a:off x="3720925" y="2207625"/>
              <a:ext cx="278575" cy="315300"/>
            </a:xfrm>
            <a:custGeom>
              <a:avLst/>
              <a:gdLst/>
              <a:ahLst/>
              <a:cxnLst/>
              <a:rect l="l" t="t" r="r" b="b"/>
              <a:pathLst>
                <a:path w="11143" h="12612" extrusionOk="0">
                  <a:moveTo>
                    <a:pt x="11142" y="1"/>
                  </a:moveTo>
                  <a:lnTo>
                    <a:pt x="0" y="6490"/>
                  </a:lnTo>
                  <a:lnTo>
                    <a:pt x="0" y="12612"/>
                  </a:lnTo>
                  <a:lnTo>
                    <a:pt x="11142" y="6147"/>
                  </a:lnTo>
                  <a:lnTo>
                    <a:pt x="11142" y="1"/>
                  </a:lnTo>
                  <a:close/>
                </a:path>
              </a:pathLst>
            </a:custGeom>
            <a:solidFill>
              <a:schemeClr val="accent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784;p34"/>
            <p:cNvSpPr/>
            <p:nvPr/>
          </p:nvSpPr>
          <p:spPr>
            <a:xfrm>
              <a:off x="2952000" y="1481575"/>
              <a:ext cx="1533575" cy="888300"/>
            </a:xfrm>
            <a:custGeom>
              <a:avLst/>
              <a:gdLst/>
              <a:ahLst/>
              <a:cxnLst/>
              <a:rect l="l" t="t" r="r" b="b"/>
              <a:pathLst>
                <a:path w="61343" h="35532" extrusionOk="0">
                  <a:moveTo>
                    <a:pt x="30561" y="0"/>
                  </a:moveTo>
                  <a:lnTo>
                    <a:pt x="0" y="17754"/>
                  </a:lnTo>
                  <a:lnTo>
                    <a:pt x="11216" y="24243"/>
                  </a:lnTo>
                  <a:cubicBezTo>
                    <a:pt x="12360" y="23567"/>
                    <a:pt x="13868" y="23230"/>
                    <a:pt x="15381" y="23230"/>
                  </a:cubicBezTo>
                  <a:cubicBezTo>
                    <a:pt x="16880" y="23230"/>
                    <a:pt x="18384" y="23560"/>
                    <a:pt x="19542" y="24219"/>
                  </a:cubicBezTo>
                  <a:cubicBezTo>
                    <a:pt x="21843" y="25565"/>
                    <a:pt x="21843" y="27720"/>
                    <a:pt x="19566" y="29043"/>
                  </a:cubicBezTo>
                  <a:lnTo>
                    <a:pt x="30757" y="35532"/>
                  </a:lnTo>
                  <a:lnTo>
                    <a:pt x="41899" y="29043"/>
                  </a:lnTo>
                  <a:cubicBezTo>
                    <a:pt x="39597" y="27720"/>
                    <a:pt x="39597" y="25565"/>
                    <a:pt x="41875" y="24219"/>
                  </a:cubicBezTo>
                  <a:cubicBezTo>
                    <a:pt x="43025" y="23557"/>
                    <a:pt x="44531" y="23227"/>
                    <a:pt x="46037" y="23227"/>
                  </a:cubicBezTo>
                  <a:cubicBezTo>
                    <a:pt x="47544" y="23227"/>
                    <a:pt x="49050" y="23557"/>
                    <a:pt x="50200" y="24219"/>
                  </a:cubicBezTo>
                  <a:lnTo>
                    <a:pt x="61342" y="17754"/>
                  </a:lnTo>
                  <a:lnTo>
                    <a:pt x="30561" y="0"/>
                  </a:lnTo>
                  <a:close/>
                </a:path>
              </a:pathLst>
            </a:custGeom>
            <a:solidFill>
              <a:schemeClr val="accent2">
                <a:lumMod val="20000"/>
                <a:lumOff val="80000"/>
              </a:schemeClr>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785;p34"/>
            <p:cNvSpPr/>
            <p:nvPr/>
          </p:nvSpPr>
          <p:spPr>
            <a:xfrm>
              <a:off x="3208500" y="2282925"/>
              <a:ext cx="43500" cy="213075"/>
            </a:xfrm>
            <a:custGeom>
              <a:avLst/>
              <a:gdLst/>
              <a:ahLst/>
              <a:cxnLst/>
              <a:rect l="l" t="t" r="r" b="b"/>
              <a:pathLst>
                <a:path w="1740" h="8523" extrusionOk="0">
                  <a:moveTo>
                    <a:pt x="1739" y="1"/>
                  </a:moveTo>
                  <a:lnTo>
                    <a:pt x="1739" y="16"/>
                  </a:lnTo>
                  <a:lnTo>
                    <a:pt x="1739" y="16"/>
                  </a:lnTo>
                  <a:cubicBezTo>
                    <a:pt x="1739" y="11"/>
                    <a:pt x="1739" y="6"/>
                    <a:pt x="1739" y="1"/>
                  </a:cubicBezTo>
                  <a:close/>
                  <a:moveTo>
                    <a:pt x="1739" y="16"/>
                  </a:moveTo>
                  <a:lnTo>
                    <a:pt x="1739" y="16"/>
                  </a:lnTo>
                  <a:cubicBezTo>
                    <a:pt x="1732" y="868"/>
                    <a:pt x="1145" y="1719"/>
                    <a:pt x="25" y="2376"/>
                  </a:cubicBezTo>
                  <a:lnTo>
                    <a:pt x="1" y="8522"/>
                  </a:lnTo>
                  <a:cubicBezTo>
                    <a:pt x="1152" y="7861"/>
                    <a:pt x="1715" y="7004"/>
                    <a:pt x="1715" y="6123"/>
                  </a:cubicBezTo>
                  <a:lnTo>
                    <a:pt x="1739" y="16"/>
                  </a:lnTo>
                  <a:close/>
                </a:path>
              </a:pathLst>
            </a:custGeom>
            <a:solidFill>
              <a:schemeClr val="accen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786;p34"/>
            <p:cNvSpPr/>
            <p:nvPr/>
          </p:nvSpPr>
          <p:spPr>
            <a:xfrm>
              <a:off x="3210350" y="2504550"/>
              <a:ext cx="279175" cy="314700"/>
            </a:xfrm>
            <a:custGeom>
              <a:avLst/>
              <a:gdLst/>
              <a:ahLst/>
              <a:cxnLst/>
              <a:rect l="l" t="t" r="r" b="b"/>
              <a:pathLst>
                <a:path w="11167" h="12588" extrusionOk="0">
                  <a:moveTo>
                    <a:pt x="11167" y="0"/>
                  </a:moveTo>
                  <a:lnTo>
                    <a:pt x="25" y="6465"/>
                  </a:lnTo>
                  <a:lnTo>
                    <a:pt x="0" y="12587"/>
                  </a:lnTo>
                  <a:lnTo>
                    <a:pt x="11142" y="6122"/>
                  </a:lnTo>
                  <a:lnTo>
                    <a:pt x="11167" y="0"/>
                  </a:lnTo>
                  <a:close/>
                </a:path>
              </a:pathLst>
            </a:custGeom>
            <a:solidFill>
              <a:schemeClr val="accen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787;p34"/>
            <p:cNvSpPr/>
            <p:nvPr/>
          </p:nvSpPr>
          <p:spPr>
            <a:xfrm>
              <a:off x="2959950" y="2641375"/>
              <a:ext cx="251025" cy="237850"/>
            </a:xfrm>
            <a:custGeom>
              <a:avLst/>
              <a:gdLst/>
              <a:ahLst/>
              <a:cxnLst/>
              <a:rect l="l" t="t" r="r" b="b"/>
              <a:pathLst>
                <a:path w="10041" h="9514" extrusionOk="0">
                  <a:moveTo>
                    <a:pt x="5878" y="0"/>
                  </a:moveTo>
                  <a:cubicBezTo>
                    <a:pt x="4372" y="0"/>
                    <a:pt x="2866" y="331"/>
                    <a:pt x="1715" y="992"/>
                  </a:cubicBezTo>
                  <a:cubicBezTo>
                    <a:pt x="588" y="1653"/>
                    <a:pt x="25" y="2510"/>
                    <a:pt x="25" y="3392"/>
                  </a:cubicBezTo>
                  <a:lnTo>
                    <a:pt x="1" y="9498"/>
                  </a:lnTo>
                  <a:lnTo>
                    <a:pt x="1" y="9498"/>
                  </a:lnTo>
                  <a:cubicBezTo>
                    <a:pt x="7" y="8646"/>
                    <a:pt x="571" y="7796"/>
                    <a:pt x="1715" y="7139"/>
                  </a:cubicBezTo>
                  <a:cubicBezTo>
                    <a:pt x="2859" y="6462"/>
                    <a:pt x="4367" y="6125"/>
                    <a:pt x="5877" y="6125"/>
                  </a:cubicBezTo>
                  <a:cubicBezTo>
                    <a:pt x="7373" y="6125"/>
                    <a:pt x="8870" y="6456"/>
                    <a:pt x="10016" y="7114"/>
                  </a:cubicBezTo>
                  <a:lnTo>
                    <a:pt x="10041" y="992"/>
                  </a:lnTo>
                  <a:cubicBezTo>
                    <a:pt x="8890" y="331"/>
                    <a:pt x="7384" y="0"/>
                    <a:pt x="5878" y="0"/>
                  </a:cubicBezTo>
                  <a:close/>
                  <a:moveTo>
                    <a:pt x="1" y="9498"/>
                  </a:moveTo>
                  <a:cubicBezTo>
                    <a:pt x="0" y="9503"/>
                    <a:pt x="0" y="9509"/>
                    <a:pt x="0" y="9514"/>
                  </a:cubicBezTo>
                  <a:lnTo>
                    <a:pt x="1" y="9498"/>
                  </a:lnTo>
                  <a:close/>
                </a:path>
              </a:pathLst>
            </a:custGeom>
            <a:solidFill>
              <a:srgbClr val="D34C4C"/>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788;p34"/>
            <p:cNvSpPr/>
            <p:nvPr/>
          </p:nvSpPr>
          <p:spPr>
            <a:xfrm>
              <a:off x="2724875" y="2786775"/>
              <a:ext cx="279175" cy="315300"/>
            </a:xfrm>
            <a:custGeom>
              <a:avLst/>
              <a:gdLst/>
              <a:ahLst/>
              <a:cxnLst/>
              <a:rect l="l" t="t" r="r" b="b"/>
              <a:pathLst>
                <a:path w="11167" h="12612" extrusionOk="0">
                  <a:moveTo>
                    <a:pt x="11167" y="0"/>
                  </a:moveTo>
                  <a:lnTo>
                    <a:pt x="25" y="6465"/>
                  </a:lnTo>
                  <a:lnTo>
                    <a:pt x="0" y="12611"/>
                  </a:lnTo>
                  <a:lnTo>
                    <a:pt x="11142" y="6122"/>
                  </a:lnTo>
                  <a:lnTo>
                    <a:pt x="11167" y="0"/>
                  </a:lnTo>
                  <a:close/>
                </a:path>
              </a:pathLst>
            </a:custGeom>
            <a:solidFill>
              <a:schemeClr val="accen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789;p34"/>
            <p:cNvSpPr/>
            <p:nvPr/>
          </p:nvSpPr>
          <p:spPr>
            <a:xfrm>
              <a:off x="1955325" y="2504550"/>
              <a:ext cx="770175" cy="597525"/>
            </a:xfrm>
            <a:custGeom>
              <a:avLst/>
              <a:gdLst/>
              <a:ahLst/>
              <a:cxnLst/>
              <a:rect l="l" t="t" r="r" b="b"/>
              <a:pathLst>
                <a:path w="30807" h="23901" extrusionOk="0">
                  <a:moveTo>
                    <a:pt x="25" y="0"/>
                  </a:moveTo>
                  <a:lnTo>
                    <a:pt x="1" y="6122"/>
                  </a:lnTo>
                  <a:lnTo>
                    <a:pt x="30782" y="23900"/>
                  </a:lnTo>
                  <a:lnTo>
                    <a:pt x="30807" y="17754"/>
                  </a:lnTo>
                  <a:lnTo>
                    <a:pt x="25" y="0"/>
                  </a:lnTo>
                  <a:close/>
                </a:path>
              </a:pathLst>
            </a:custGeom>
            <a:solidFill>
              <a:srgbClr val="F49898"/>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 name="Google Shape;790;p34"/>
            <p:cNvSpPr/>
            <p:nvPr/>
          </p:nvSpPr>
          <p:spPr>
            <a:xfrm>
              <a:off x="1955950" y="2060100"/>
              <a:ext cx="1533575" cy="888300"/>
            </a:xfrm>
            <a:custGeom>
              <a:avLst/>
              <a:gdLst/>
              <a:ahLst/>
              <a:cxnLst/>
              <a:rect l="l" t="t" r="r" b="b"/>
              <a:pathLst>
                <a:path w="61343" h="35532" extrusionOk="0">
                  <a:moveTo>
                    <a:pt x="30561" y="0"/>
                  </a:moveTo>
                  <a:lnTo>
                    <a:pt x="0" y="17778"/>
                  </a:lnTo>
                  <a:lnTo>
                    <a:pt x="30782" y="35532"/>
                  </a:lnTo>
                  <a:lnTo>
                    <a:pt x="41924" y="29067"/>
                  </a:lnTo>
                  <a:cubicBezTo>
                    <a:pt x="39622" y="27720"/>
                    <a:pt x="39597" y="25565"/>
                    <a:pt x="41875" y="24243"/>
                  </a:cubicBezTo>
                  <a:cubicBezTo>
                    <a:pt x="43026" y="23582"/>
                    <a:pt x="44532" y="23251"/>
                    <a:pt x="46038" y="23251"/>
                  </a:cubicBezTo>
                  <a:cubicBezTo>
                    <a:pt x="47544" y="23251"/>
                    <a:pt x="49050" y="23582"/>
                    <a:pt x="50201" y="24243"/>
                  </a:cubicBezTo>
                  <a:lnTo>
                    <a:pt x="61343" y="17778"/>
                  </a:lnTo>
                  <a:lnTo>
                    <a:pt x="50127" y="11289"/>
                  </a:lnTo>
                  <a:cubicBezTo>
                    <a:pt x="52404" y="9967"/>
                    <a:pt x="52404" y="7812"/>
                    <a:pt x="50103" y="6465"/>
                  </a:cubicBezTo>
                  <a:cubicBezTo>
                    <a:pt x="48957" y="5807"/>
                    <a:pt x="47459" y="5476"/>
                    <a:pt x="45960" y="5476"/>
                  </a:cubicBezTo>
                  <a:cubicBezTo>
                    <a:pt x="44447" y="5476"/>
                    <a:pt x="42933" y="5813"/>
                    <a:pt x="41777" y="6489"/>
                  </a:cubicBezTo>
                  <a:lnTo>
                    <a:pt x="30561" y="0"/>
                  </a:lnTo>
                  <a:close/>
                </a:path>
              </a:pathLst>
            </a:custGeom>
            <a:solidFill>
              <a:schemeClr val="accen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 name="Google Shape;791;p34"/>
            <p:cNvSpPr/>
            <p:nvPr/>
          </p:nvSpPr>
          <p:spPr>
            <a:xfrm>
              <a:off x="4189250" y="2281700"/>
              <a:ext cx="44100" cy="214300"/>
            </a:xfrm>
            <a:custGeom>
              <a:avLst/>
              <a:gdLst/>
              <a:ahLst/>
              <a:cxnLst/>
              <a:rect l="l" t="t" r="r" b="b"/>
              <a:pathLst>
                <a:path w="1764" h="8572" extrusionOk="0">
                  <a:moveTo>
                    <a:pt x="25" y="1"/>
                  </a:moveTo>
                  <a:lnTo>
                    <a:pt x="0" y="6147"/>
                  </a:lnTo>
                  <a:cubicBezTo>
                    <a:pt x="0" y="7029"/>
                    <a:pt x="564" y="7886"/>
                    <a:pt x="1739" y="8571"/>
                  </a:cubicBezTo>
                  <a:lnTo>
                    <a:pt x="1763" y="2425"/>
                  </a:lnTo>
                  <a:cubicBezTo>
                    <a:pt x="588" y="1764"/>
                    <a:pt x="25" y="882"/>
                    <a:pt x="25" y="1"/>
                  </a:cubicBezTo>
                  <a:close/>
                </a:path>
              </a:pathLst>
            </a:custGeom>
            <a:solidFill>
              <a:srgbClr val="7181F4"/>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792;p34"/>
            <p:cNvSpPr/>
            <p:nvPr/>
          </p:nvSpPr>
          <p:spPr>
            <a:xfrm>
              <a:off x="3954150" y="2504550"/>
              <a:ext cx="280425" cy="315300"/>
            </a:xfrm>
            <a:custGeom>
              <a:avLst/>
              <a:gdLst/>
              <a:ahLst/>
              <a:cxnLst/>
              <a:rect l="l" t="t" r="r" b="b"/>
              <a:pathLst>
                <a:path w="11217" h="12612" extrusionOk="0">
                  <a:moveTo>
                    <a:pt x="25" y="0"/>
                  </a:moveTo>
                  <a:lnTo>
                    <a:pt x="1" y="6122"/>
                  </a:lnTo>
                  <a:lnTo>
                    <a:pt x="11216" y="12612"/>
                  </a:lnTo>
                  <a:lnTo>
                    <a:pt x="11216" y="6465"/>
                  </a:lnTo>
                  <a:lnTo>
                    <a:pt x="25" y="0"/>
                  </a:lnTo>
                  <a:close/>
                </a:path>
              </a:pathLst>
            </a:custGeom>
            <a:solidFill>
              <a:schemeClr val="accent4"/>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Google Shape;793;p34"/>
            <p:cNvSpPr/>
            <p:nvPr/>
          </p:nvSpPr>
          <p:spPr>
            <a:xfrm>
              <a:off x="4234550" y="2641375"/>
              <a:ext cx="251625" cy="238475"/>
            </a:xfrm>
            <a:custGeom>
              <a:avLst/>
              <a:gdLst/>
              <a:ahLst/>
              <a:cxnLst/>
              <a:rect l="l" t="t" r="r" b="b"/>
              <a:pathLst>
                <a:path w="10065" h="9539" extrusionOk="0">
                  <a:moveTo>
                    <a:pt x="4163" y="0"/>
                  </a:moveTo>
                  <a:cubicBezTo>
                    <a:pt x="2657" y="0"/>
                    <a:pt x="1151" y="331"/>
                    <a:pt x="0" y="992"/>
                  </a:cubicBezTo>
                  <a:lnTo>
                    <a:pt x="0" y="7139"/>
                  </a:lnTo>
                  <a:cubicBezTo>
                    <a:pt x="1139" y="6465"/>
                    <a:pt x="2639" y="6128"/>
                    <a:pt x="4142" y="6128"/>
                  </a:cubicBezTo>
                  <a:cubicBezTo>
                    <a:pt x="5645" y="6128"/>
                    <a:pt x="7151" y="6465"/>
                    <a:pt x="8302" y="7139"/>
                  </a:cubicBezTo>
                  <a:cubicBezTo>
                    <a:pt x="9477" y="7800"/>
                    <a:pt x="10040" y="8681"/>
                    <a:pt x="10040" y="9538"/>
                  </a:cubicBezTo>
                  <a:lnTo>
                    <a:pt x="10065" y="3416"/>
                  </a:lnTo>
                  <a:cubicBezTo>
                    <a:pt x="10065" y="2535"/>
                    <a:pt x="9477" y="1653"/>
                    <a:pt x="8326" y="992"/>
                  </a:cubicBezTo>
                  <a:cubicBezTo>
                    <a:pt x="7175" y="331"/>
                    <a:pt x="5669" y="0"/>
                    <a:pt x="4163" y="0"/>
                  </a:cubicBez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94;p34"/>
            <p:cNvSpPr/>
            <p:nvPr/>
          </p:nvSpPr>
          <p:spPr>
            <a:xfrm>
              <a:off x="4442700" y="2786775"/>
              <a:ext cx="281025" cy="315300"/>
            </a:xfrm>
            <a:custGeom>
              <a:avLst/>
              <a:gdLst/>
              <a:ahLst/>
              <a:cxnLst/>
              <a:rect l="l" t="t" r="r" b="b"/>
              <a:pathLst>
                <a:path w="11241" h="12612" extrusionOk="0">
                  <a:moveTo>
                    <a:pt x="25" y="0"/>
                  </a:moveTo>
                  <a:lnTo>
                    <a:pt x="0" y="6122"/>
                  </a:lnTo>
                  <a:lnTo>
                    <a:pt x="11216" y="12611"/>
                  </a:lnTo>
                  <a:lnTo>
                    <a:pt x="11240" y="6465"/>
                  </a:lnTo>
                  <a:lnTo>
                    <a:pt x="25" y="0"/>
                  </a:lnTo>
                  <a:close/>
                </a:path>
              </a:pathLst>
            </a:custGeom>
            <a:solidFill>
              <a:schemeClr val="accent4"/>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795;p34"/>
            <p:cNvSpPr/>
            <p:nvPr/>
          </p:nvSpPr>
          <p:spPr>
            <a:xfrm>
              <a:off x="4723075" y="2504550"/>
              <a:ext cx="764675" cy="597525"/>
            </a:xfrm>
            <a:custGeom>
              <a:avLst/>
              <a:gdLst/>
              <a:ahLst/>
              <a:cxnLst/>
              <a:rect l="l" t="t" r="r" b="b"/>
              <a:pathLst>
                <a:path w="30587" h="23901" extrusionOk="0">
                  <a:moveTo>
                    <a:pt x="30586" y="0"/>
                  </a:moveTo>
                  <a:lnTo>
                    <a:pt x="25" y="17754"/>
                  </a:lnTo>
                  <a:lnTo>
                    <a:pt x="1" y="23900"/>
                  </a:lnTo>
                  <a:lnTo>
                    <a:pt x="1" y="23900"/>
                  </a:lnTo>
                  <a:lnTo>
                    <a:pt x="30586" y="6122"/>
                  </a:lnTo>
                  <a:lnTo>
                    <a:pt x="3058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796;p34"/>
            <p:cNvSpPr/>
            <p:nvPr/>
          </p:nvSpPr>
          <p:spPr>
            <a:xfrm>
              <a:off x="3954775" y="2060100"/>
              <a:ext cx="1532975" cy="888300"/>
            </a:xfrm>
            <a:custGeom>
              <a:avLst/>
              <a:gdLst/>
              <a:ahLst/>
              <a:cxnLst/>
              <a:rect l="l" t="t" r="r" b="b"/>
              <a:pathLst>
                <a:path w="61319" h="35532" extrusionOk="0">
                  <a:moveTo>
                    <a:pt x="30561" y="0"/>
                  </a:moveTo>
                  <a:lnTo>
                    <a:pt x="19419" y="6465"/>
                  </a:lnTo>
                  <a:cubicBezTo>
                    <a:pt x="18268" y="5804"/>
                    <a:pt x="16762" y="5473"/>
                    <a:pt x="15259" y="5473"/>
                  </a:cubicBezTo>
                  <a:cubicBezTo>
                    <a:pt x="13757" y="5473"/>
                    <a:pt x="12257" y="5804"/>
                    <a:pt x="11118" y="6465"/>
                  </a:cubicBezTo>
                  <a:cubicBezTo>
                    <a:pt x="8816" y="7812"/>
                    <a:pt x="8816" y="9967"/>
                    <a:pt x="11142" y="11289"/>
                  </a:cubicBezTo>
                  <a:lnTo>
                    <a:pt x="0" y="17778"/>
                  </a:lnTo>
                  <a:lnTo>
                    <a:pt x="11216" y="24243"/>
                  </a:lnTo>
                  <a:cubicBezTo>
                    <a:pt x="12355" y="23582"/>
                    <a:pt x="13854" y="23251"/>
                    <a:pt x="15357" y="23251"/>
                  </a:cubicBezTo>
                  <a:cubicBezTo>
                    <a:pt x="16860" y="23251"/>
                    <a:pt x="18366" y="23582"/>
                    <a:pt x="19517" y="24243"/>
                  </a:cubicBezTo>
                  <a:cubicBezTo>
                    <a:pt x="21819" y="25565"/>
                    <a:pt x="21844" y="27720"/>
                    <a:pt x="19542" y="29067"/>
                  </a:cubicBezTo>
                  <a:lnTo>
                    <a:pt x="30757" y="35532"/>
                  </a:lnTo>
                  <a:lnTo>
                    <a:pt x="61318" y="17778"/>
                  </a:lnTo>
                  <a:lnTo>
                    <a:pt x="30561" y="0"/>
                  </a:lnTo>
                  <a:close/>
                </a:path>
              </a:pathLst>
            </a:custGeom>
            <a:solidFill>
              <a:schemeClr val="accent4"/>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97;p34"/>
            <p:cNvSpPr/>
            <p:nvPr/>
          </p:nvSpPr>
          <p:spPr>
            <a:xfrm>
              <a:off x="4211275" y="2861450"/>
              <a:ext cx="42900" cy="213075"/>
            </a:xfrm>
            <a:custGeom>
              <a:avLst/>
              <a:gdLst/>
              <a:ahLst/>
              <a:cxnLst/>
              <a:rect l="l" t="t" r="r" b="b"/>
              <a:pathLst>
                <a:path w="1716" h="8523" extrusionOk="0">
                  <a:moveTo>
                    <a:pt x="1715" y="1"/>
                  </a:moveTo>
                  <a:cubicBezTo>
                    <a:pt x="1715" y="858"/>
                    <a:pt x="1152" y="1739"/>
                    <a:pt x="25" y="2400"/>
                  </a:cubicBezTo>
                  <a:lnTo>
                    <a:pt x="1" y="8522"/>
                  </a:lnTo>
                  <a:cubicBezTo>
                    <a:pt x="1127" y="7861"/>
                    <a:pt x="1691" y="7004"/>
                    <a:pt x="1715" y="6147"/>
                  </a:cubicBezTo>
                  <a:lnTo>
                    <a:pt x="1715" y="1"/>
                  </a:lnTo>
                  <a:close/>
                </a:path>
              </a:pathLst>
            </a:custGeom>
            <a:solidFill>
              <a:srgbClr val="EFBC3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98;p34"/>
            <p:cNvSpPr/>
            <p:nvPr/>
          </p:nvSpPr>
          <p:spPr>
            <a:xfrm>
              <a:off x="3193200" y="2860850"/>
              <a:ext cx="44100" cy="213675"/>
            </a:xfrm>
            <a:custGeom>
              <a:avLst/>
              <a:gdLst/>
              <a:ahLst/>
              <a:cxnLst/>
              <a:rect l="l" t="t" r="r" b="b"/>
              <a:pathLst>
                <a:path w="1764" h="8547" extrusionOk="0">
                  <a:moveTo>
                    <a:pt x="25" y="0"/>
                  </a:moveTo>
                  <a:lnTo>
                    <a:pt x="0" y="6122"/>
                  </a:lnTo>
                  <a:cubicBezTo>
                    <a:pt x="0" y="7004"/>
                    <a:pt x="588" y="7885"/>
                    <a:pt x="1739" y="8546"/>
                  </a:cubicBezTo>
                  <a:lnTo>
                    <a:pt x="1764" y="2424"/>
                  </a:lnTo>
                  <a:cubicBezTo>
                    <a:pt x="588" y="1739"/>
                    <a:pt x="25" y="857"/>
                    <a:pt x="25" y="0"/>
                  </a:cubicBezTo>
                  <a:close/>
                </a:path>
              </a:pathLst>
            </a:custGeom>
            <a:solidFill>
              <a:srgbClr val="FFDC8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99;p34"/>
            <p:cNvSpPr/>
            <p:nvPr/>
          </p:nvSpPr>
          <p:spPr>
            <a:xfrm>
              <a:off x="3453375" y="3540375"/>
              <a:ext cx="161650" cy="60625"/>
            </a:xfrm>
            <a:custGeom>
              <a:avLst/>
              <a:gdLst/>
              <a:ahLst/>
              <a:cxnLst/>
              <a:rect l="l" t="t" r="r" b="b"/>
              <a:pathLst>
                <a:path w="6466" h="2425" extrusionOk="0">
                  <a:moveTo>
                    <a:pt x="1" y="1617"/>
                  </a:moveTo>
                  <a:cubicBezTo>
                    <a:pt x="1" y="1617"/>
                    <a:pt x="295" y="1715"/>
                    <a:pt x="1005" y="2009"/>
                  </a:cubicBezTo>
                  <a:cubicBezTo>
                    <a:pt x="1715" y="2327"/>
                    <a:pt x="3233" y="2425"/>
                    <a:pt x="4188" y="2254"/>
                  </a:cubicBezTo>
                  <a:cubicBezTo>
                    <a:pt x="5143" y="2107"/>
                    <a:pt x="6466" y="1911"/>
                    <a:pt x="6196" y="1543"/>
                  </a:cubicBezTo>
                  <a:cubicBezTo>
                    <a:pt x="5951" y="1201"/>
                    <a:pt x="1152" y="1"/>
                    <a:pt x="956" y="99"/>
                  </a:cubicBezTo>
                  <a:cubicBezTo>
                    <a:pt x="760" y="197"/>
                    <a:pt x="1" y="1617"/>
                    <a:pt x="1" y="1617"/>
                  </a:cubicBezTo>
                  <a:close/>
                </a:path>
              </a:pathLst>
            </a:custGeom>
            <a:solidFill>
              <a:srgbClr val="F2AD9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800;p34"/>
            <p:cNvSpPr/>
            <p:nvPr/>
          </p:nvSpPr>
          <p:spPr>
            <a:xfrm>
              <a:off x="2958125" y="3083075"/>
              <a:ext cx="769550" cy="597525"/>
            </a:xfrm>
            <a:custGeom>
              <a:avLst/>
              <a:gdLst/>
              <a:ahLst/>
              <a:cxnLst/>
              <a:rect l="l" t="t" r="r" b="b"/>
              <a:pathLst>
                <a:path w="30782" h="23901" extrusionOk="0">
                  <a:moveTo>
                    <a:pt x="24" y="0"/>
                  </a:moveTo>
                  <a:lnTo>
                    <a:pt x="0" y="6147"/>
                  </a:lnTo>
                  <a:lnTo>
                    <a:pt x="30757" y="23900"/>
                  </a:lnTo>
                  <a:lnTo>
                    <a:pt x="30781" y="17754"/>
                  </a:lnTo>
                  <a:lnTo>
                    <a:pt x="24" y="0"/>
                  </a:lnTo>
                  <a:close/>
                </a:path>
              </a:pathLst>
            </a:custGeom>
            <a:solidFill>
              <a:srgbClr val="FFDC8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 name="Google Shape;801;p34"/>
            <p:cNvSpPr/>
            <p:nvPr/>
          </p:nvSpPr>
          <p:spPr>
            <a:xfrm>
              <a:off x="3727025" y="3083075"/>
              <a:ext cx="764675" cy="597525"/>
            </a:xfrm>
            <a:custGeom>
              <a:avLst/>
              <a:gdLst/>
              <a:ahLst/>
              <a:cxnLst/>
              <a:rect l="l" t="t" r="r" b="b"/>
              <a:pathLst>
                <a:path w="30587" h="23901" extrusionOk="0">
                  <a:moveTo>
                    <a:pt x="30586" y="0"/>
                  </a:moveTo>
                  <a:lnTo>
                    <a:pt x="25" y="17754"/>
                  </a:lnTo>
                  <a:lnTo>
                    <a:pt x="1" y="23900"/>
                  </a:lnTo>
                  <a:lnTo>
                    <a:pt x="30586" y="6147"/>
                  </a:lnTo>
                  <a:lnTo>
                    <a:pt x="30586" y="0"/>
                  </a:lnTo>
                  <a:close/>
                </a:path>
              </a:pathLst>
            </a:custGeom>
            <a:solidFill>
              <a:srgbClr val="F9AE40"/>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Google Shape;802;p34"/>
            <p:cNvSpPr/>
            <p:nvPr/>
          </p:nvSpPr>
          <p:spPr>
            <a:xfrm>
              <a:off x="2958725" y="2639225"/>
              <a:ext cx="1532975" cy="887700"/>
            </a:xfrm>
            <a:custGeom>
              <a:avLst/>
              <a:gdLst/>
              <a:ahLst/>
              <a:cxnLst/>
              <a:rect l="l" t="t" r="r" b="b"/>
              <a:pathLst>
                <a:path w="61319" h="35508" extrusionOk="0">
                  <a:moveTo>
                    <a:pt x="30561" y="1"/>
                  </a:moveTo>
                  <a:lnTo>
                    <a:pt x="19419" y="6465"/>
                  </a:lnTo>
                  <a:cubicBezTo>
                    <a:pt x="18269" y="5804"/>
                    <a:pt x="16763" y="5474"/>
                    <a:pt x="15260" y="5474"/>
                  </a:cubicBezTo>
                  <a:cubicBezTo>
                    <a:pt x="13757" y="5474"/>
                    <a:pt x="12257" y="5804"/>
                    <a:pt x="11118" y="6465"/>
                  </a:cubicBezTo>
                  <a:cubicBezTo>
                    <a:pt x="8816" y="7788"/>
                    <a:pt x="8841" y="9943"/>
                    <a:pt x="11143" y="11289"/>
                  </a:cubicBezTo>
                  <a:lnTo>
                    <a:pt x="0" y="17754"/>
                  </a:lnTo>
                  <a:lnTo>
                    <a:pt x="30757" y="35508"/>
                  </a:lnTo>
                  <a:lnTo>
                    <a:pt x="61318" y="17754"/>
                  </a:lnTo>
                  <a:lnTo>
                    <a:pt x="50127" y="11289"/>
                  </a:lnTo>
                  <a:cubicBezTo>
                    <a:pt x="52405" y="9943"/>
                    <a:pt x="52380" y="7788"/>
                    <a:pt x="50103" y="6465"/>
                  </a:cubicBezTo>
                  <a:cubicBezTo>
                    <a:pt x="48940" y="5804"/>
                    <a:pt x="47428" y="5474"/>
                    <a:pt x="45922" y="5474"/>
                  </a:cubicBezTo>
                  <a:cubicBezTo>
                    <a:pt x="44416" y="5474"/>
                    <a:pt x="42916" y="5804"/>
                    <a:pt x="41777" y="6465"/>
                  </a:cubicBezTo>
                  <a:lnTo>
                    <a:pt x="30561" y="1"/>
                  </a:ln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803;p34"/>
            <p:cNvSpPr/>
            <p:nvPr/>
          </p:nvSpPr>
          <p:spPr>
            <a:xfrm>
              <a:off x="3558075" y="3050000"/>
              <a:ext cx="171425" cy="65700"/>
            </a:xfrm>
            <a:custGeom>
              <a:avLst/>
              <a:gdLst/>
              <a:ahLst/>
              <a:cxnLst/>
              <a:rect l="l" t="t" r="r" b="b"/>
              <a:pathLst>
                <a:path w="6857" h="2628" extrusionOk="0">
                  <a:moveTo>
                    <a:pt x="0" y="1"/>
                  </a:moveTo>
                  <a:lnTo>
                    <a:pt x="0" y="638"/>
                  </a:lnTo>
                  <a:cubicBezTo>
                    <a:pt x="0" y="1152"/>
                    <a:pt x="343" y="1666"/>
                    <a:pt x="1029" y="2058"/>
                  </a:cubicBezTo>
                  <a:cubicBezTo>
                    <a:pt x="1690" y="2437"/>
                    <a:pt x="2565" y="2627"/>
                    <a:pt x="3441" y="2627"/>
                  </a:cubicBezTo>
                  <a:cubicBezTo>
                    <a:pt x="4316" y="2627"/>
                    <a:pt x="5192" y="2437"/>
                    <a:pt x="5853" y="2058"/>
                  </a:cubicBezTo>
                  <a:cubicBezTo>
                    <a:pt x="6514" y="1666"/>
                    <a:pt x="6857" y="1152"/>
                    <a:pt x="6857" y="662"/>
                  </a:cubicBezTo>
                  <a:lnTo>
                    <a:pt x="6857" y="25"/>
                  </a:lnTo>
                  <a:cubicBezTo>
                    <a:pt x="6857" y="515"/>
                    <a:pt x="6514" y="1029"/>
                    <a:pt x="5853" y="1397"/>
                  </a:cubicBezTo>
                  <a:cubicBezTo>
                    <a:pt x="5192" y="1789"/>
                    <a:pt x="4316" y="1984"/>
                    <a:pt x="3441" y="1984"/>
                  </a:cubicBezTo>
                  <a:cubicBezTo>
                    <a:pt x="2565" y="1984"/>
                    <a:pt x="1690" y="1789"/>
                    <a:pt x="1029" y="1397"/>
                  </a:cubicBezTo>
                  <a:cubicBezTo>
                    <a:pt x="343" y="1029"/>
                    <a:pt x="0" y="515"/>
                    <a:pt x="0" y="1"/>
                  </a:cubicBez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804;p34"/>
            <p:cNvSpPr/>
            <p:nvPr/>
          </p:nvSpPr>
          <p:spPr>
            <a:xfrm>
              <a:off x="3550100" y="3000425"/>
              <a:ext cx="187975" cy="99200"/>
            </a:xfrm>
            <a:custGeom>
              <a:avLst/>
              <a:gdLst/>
              <a:ahLst/>
              <a:cxnLst/>
              <a:rect l="l" t="t" r="r" b="b"/>
              <a:pathLst>
                <a:path w="7519" h="3968" extrusionOk="0">
                  <a:moveTo>
                    <a:pt x="3738" y="0"/>
                  </a:moveTo>
                  <a:cubicBezTo>
                    <a:pt x="2860" y="0"/>
                    <a:pt x="1984" y="196"/>
                    <a:pt x="1323" y="588"/>
                  </a:cubicBezTo>
                  <a:cubicBezTo>
                    <a:pt x="1" y="1372"/>
                    <a:pt x="1" y="2621"/>
                    <a:pt x="1348" y="3380"/>
                  </a:cubicBezTo>
                  <a:cubicBezTo>
                    <a:pt x="2009" y="3772"/>
                    <a:pt x="2884" y="3967"/>
                    <a:pt x="3760" y="3967"/>
                  </a:cubicBezTo>
                  <a:cubicBezTo>
                    <a:pt x="4635" y="3967"/>
                    <a:pt x="5511" y="3772"/>
                    <a:pt x="6172" y="3380"/>
                  </a:cubicBezTo>
                  <a:cubicBezTo>
                    <a:pt x="7519" y="2621"/>
                    <a:pt x="7494" y="1372"/>
                    <a:pt x="6172" y="588"/>
                  </a:cubicBezTo>
                  <a:cubicBezTo>
                    <a:pt x="5498" y="196"/>
                    <a:pt x="4617" y="0"/>
                    <a:pt x="3738" y="0"/>
                  </a:cubicBez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Google Shape;805;p34"/>
            <p:cNvSpPr/>
            <p:nvPr/>
          </p:nvSpPr>
          <p:spPr>
            <a:xfrm>
              <a:off x="3371350" y="2529575"/>
              <a:ext cx="502025" cy="650850"/>
            </a:xfrm>
            <a:custGeom>
              <a:avLst/>
              <a:gdLst/>
              <a:ahLst/>
              <a:cxnLst/>
              <a:rect l="l" t="t" r="r" b="b"/>
              <a:pathLst>
                <a:path w="20081" h="26034" extrusionOk="0">
                  <a:moveTo>
                    <a:pt x="20053" y="698"/>
                  </a:moveTo>
                  <a:lnTo>
                    <a:pt x="20081" y="713"/>
                  </a:lnTo>
                  <a:cubicBezTo>
                    <a:pt x="20072" y="708"/>
                    <a:pt x="20062" y="703"/>
                    <a:pt x="20053" y="698"/>
                  </a:cubicBezTo>
                  <a:close/>
                  <a:moveTo>
                    <a:pt x="18679" y="0"/>
                  </a:moveTo>
                  <a:cubicBezTo>
                    <a:pt x="18529" y="0"/>
                    <a:pt x="18366" y="50"/>
                    <a:pt x="18195" y="150"/>
                  </a:cubicBezTo>
                  <a:lnTo>
                    <a:pt x="1102" y="10019"/>
                  </a:lnTo>
                  <a:cubicBezTo>
                    <a:pt x="490" y="10362"/>
                    <a:pt x="0" y="11219"/>
                    <a:pt x="0" y="11929"/>
                  </a:cubicBezTo>
                  <a:lnTo>
                    <a:pt x="25" y="24687"/>
                  </a:lnTo>
                  <a:cubicBezTo>
                    <a:pt x="25" y="25054"/>
                    <a:pt x="147" y="25299"/>
                    <a:pt x="343" y="25397"/>
                  </a:cubicBezTo>
                  <a:lnTo>
                    <a:pt x="1399" y="26007"/>
                  </a:lnTo>
                  <a:lnTo>
                    <a:pt x="1399" y="26007"/>
                  </a:lnTo>
                  <a:cubicBezTo>
                    <a:pt x="1230" y="25896"/>
                    <a:pt x="1127" y="25661"/>
                    <a:pt x="1127" y="25324"/>
                  </a:cubicBezTo>
                  <a:lnTo>
                    <a:pt x="1102" y="12566"/>
                  </a:lnTo>
                  <a:cubicBezTo>
                    <a:pt x="1102" y="11855"/>
                    <a:pt x="1592" y="10998"/>
                    <a:pt x="2204" y="10655"/>
                  </a:cubicBezTo>
                  <a:lnTo>
                    <a:pt x="19297" y="787"/>
                  </a:lnTo>
                  <a:cubicBezTo>
                    <a:pt x="19468" y="687"/>
                    <a:pt x="19640" y="637"/>
                    <a:pt x="19792" y="637"/>
                  </a:cubicBezTo>
                  <a:cubicBezTo>
                    <a:pt x="19888" y="637"/>
                    <a:pt x="19977" y="657"/>
                    <a:pt x="20053" y="698"/>
                  </a:cubicBezTo>
                  <a:lnTo>
                    <a:pt x="20053" y="698"/>
                  </a:lnTo>
                  <a:lnTo>
                    <a:pt x="18979" y="77"/>
                  </a:lnTo>
                  <a:cubicBezTo>
                    <a:pt x="18887" y="26"/>
                    <a:pt x="18786" y="0"/>
                    <a:pt x="18679" y="0"/>
                  </a:cubicBezTo>
                  <a:close/>
                  <a:moveTo>
                    <a:pt x="1399" y="26007"/>
                  </a:moveTo>
                  <a:cubicBezTo>
                    <a:pt x="1414" y="26017"/>
                    <a:pt x="1429" y="26026"/>
                    <a:pt x="1445" y="26034"/>
                  </a:cubicBezTo>
                  <a:lnTo>
                    <a:pt x="1399" y="26007"/>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806;p34"/>
            <p:cNvSpPr/>
            <p:nvPr/>
          </p:nvSpPr>
          <p:spPr>
            <a:xfrm>
              <a:off x="3398900" y="2545650"/>
              <a:ext cx="483050" cy="636925"/>
            </a:xfrm>
            <a:custGeom>
              <a:avLst/>
              <a:gdLst/>
              <a:ahLst/>
              <a:cxnLst/>
              <a:rect l="l" t="t" r="r" b="b"/>
              <a:pathLst>
                <a:path w="19322" h="25477" extrusionOk="0">
                  <a:moveTo>
                    <a:pt x="18680" y="0"/>
                  </a:moveTo>
                  <a:cubicBezTo>
                    <a:pt x="18534" y="0"/>
                    <a:pt x="18369" y="46"/>
                    <a:pt x="18195" y="144"/>
                  </a:cubicBezTo>
                  <a:lnTo>
                    <a:pt x="1102" y="10012"/>
                  </a:lnTo>
                  <a:cubicBezTo>
                    <a:pt x="490" y="10355"/>
                    <a:pt x="0" y="11212"/>
                    <a:pt x="0" y="11923"/>
                  </a:cubicBezTo>
                  <a:lnTo>
                    <a:pt x="25" y="24681"/>
                  </a:lnTo>
                  <a:cubicBezTo>
                    <a:pt x="25" y="25182"/>
                    <a:pt x="281" y="25476"/>
                    <a:pt x="648" y="25476"/>
                  </a:cubicBezTo>
                  <a:cubicBezTo>
                    <a:pt x="800" y="25476"/>
                    <a:pt x="971" y="25425"/>
                    <a:pt x="1151" y="25317"/>
                  </a:cubicBezTo>
                  <a:lnTo>
                    <a:pt x="18219" y="15473"/>
                  </a:lnTo>
                  <a:cubicBezTo>
                    <a:pt x="18832" y="15106"/>
                    <a:pt x="19321" y="14249"/>
                    <a:pt x="19321" y="13563"/>
                  </a:cubicBezTo>
                  <a:lnTo>
                    <a:pt x="19297" y="781"/>
                  </a:lnTo>
                  <a:cubicBezTo>
                    <a:pt x="19297" y="290"/>
                    <a:pt x="19046" y="0"/>
                    <a:pt x="18680" y="0"/>
                  </a:cubicBez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807;p34"/>
            <p:cNvSpPr/>
            <p:nvPr/>
          </p:nvSpPr>
          <p:spPr>
            <a:xfrm>
              <a:off x="3418475" y="2567600"/>
              <a:ext cx="443875" cy="554075"/>
            </a:xfrm>
            <a:custGeom>
              <a:avLst/>
              <a:gdLst/>
              <a:ahLst/>
              <a:cxnLst/>
              <a:rect l="l" t="t" r="r" b="b"/>
              <a:pathLst>
                <a:path w="17755" h="22163" extrusionOk="0">
                  <a:moveTo>
                    <a:pt x="17730" y="1"/>
                  </a:moveTo>
                  <a:lnTo>
                    <a:pt x="17265" y="270"/>
                  </a:lnTo>
                  <a:lnTo>
                    <a:pt x="16236" y="858"/>
                  </a:lnTo>
                  <a:lnTo>
                    <a:pt x="2474" y="8792"/>
                  </a:lnTo>
                  <a:lnTo>
                    <a:pt x="1" y="10236"/>
                  </a:lnTo>
                  <a:lnTo>
                    <a:pt x="1" y="11045"/>
                  </a:lnTo>
                  <a:lnTo>
                    <a:pt x="25" y="17118"/>
                  </a:lnTo>
                  <a:lnTo>
                    <a:pt x="25" y="22162"/>
                  </a:lnTo>
                  <a:lnTo>
                    <a:pt x="10898" y="15893"/>
                  </a:lnTo>
                  <a:lnTo>
                    <a:pt x="12612" y="14914"/>
                  </a:lnTo>
                  <a:lnTo>
                    <a:pt x="17755" y="11926"/>
                  </a:lnTo>
                  <a:lnTo>
                    <a:pt x="17730" y="2449"/>
                  </a:lnTo>
                  <a:lnTo>
                    <a:pt x="17730" y="1"/>
                  </a:lnTo>
                  <a:close/>
                </a:path>
              </a:pathLst>
            </a:custGeom>
            <a:solidFill>
              <a:schemeClr val="dk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Google Shape;808;p34"/>
            <p:cNvSpPr/>
            <p:nvPr/>
          </p:nvSpPr>
          <p:spPr>
            <a:xfrm>
              <a:off x="3419100" y="2567600"/>
              <a:ext cx="442650" cy="274900"/>
            </a:xfrm>
            <a:custGeom>
              <a:avLst/>
              <a:gdLst/>
              <a:ahLst/>
              <a:cxnLst/>
              <a:rect l="l" t="t" r="r" b="b"/>
              <a:pathLst>
                <a:path w="17706" h="10996" extrusionOk="0">
                  <a:moveTo>
                    <a:pt x="17705" y="1"/>
                  </a:moveTo>
                  <a:lnTo>
                    <a:pt x="2449" y="8792"/>
                  </a:lnTo>
                  <a:lnTo>
                    <a:pt x="0" y="10212"/>
                  </a:lnTo>
                  <a:lnTo>
                    <a:pt x="0" y="10996"/>
                  </a:lnTo>
                  <a:lnTo>
                    <a:pt x="17705" y="760"/>
                  </a:lnTo>
                  <a:lnTo>
                    <a:pt x="17705" y="1"/>
                  </a:lnTo>
                  <a:close/>
                </a:path>
              </a:pathLst>
            </a:custGeom>
            <a:solidFill>
              <a:srgbClr val="606BF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 name="Google Shape;809;p34"/>
            <p:cNvSpPr/>
            <p:nvPr/>
          </p:nvSpPr>
          <p:spPr>
            <a:xfrm>
              <a:off x="3442975" y="2856600"/>
              <a:ext cx="27575" cy="36175"/>
            </a:xfrm>
            <a:custGeom>
              <a:avLst/>
              <a:gdLst/>
              <a:ahLst/>
              <a:cxnLst/>
              <a:rect l="l" t="t" r="r" b="b"/>
              <a:pathLst>
                <a:path w="1103" h="1447" extrusionOk="0">
                  <a:moveTo>
                    <a:pt x="796" y="1"/>
                  </a:moveTo>
                  <a:cubicBezTo>
                    <a:pt x="725" y="1"/>
                    <a:pt x="646" y="24"/>
                    <a:pt x="564" y="72"/>
                  </a:cubicBezTo>
                  <a:cubicBezTo>
                    <a:pt x="245" y="268"/>
                    <a:pt x="0" y="684"/>
                    <a:pt x="0" y="1052"/>
                  </a:cubicBezTo>
                  <a:cubicBezTo>
                    <a:pt x="0" y="1309"/>
                    <a:pt x="121" y="1446"/>
                    <a:pt x="302" y="1446"/>
                  </a:cubicBezTo>
                  <a:cubicBezTo>
                    <a:pt x="380" y="1446"/>
                    <a:pt x="468" y="1421"/>
                    <a:pt x="564" y="1370"/>
                  </a:cubicBezTo>
                  <a:cubicBezTo>
                    <a:pt x="858" y="1199"/>
                    <a:pt x="1102" y="758"/>
                    <a:pt x="1102" y="415"/>
                  </a:cubicBezTo>
                  <a:cubicBezTo>
                    <a:pt x="1102" y="151"/>
                    <a:pt x="976" y="1"/>
                    <a:pt x="796" y="1"/>
                  </a:cubicBezTo>
                  <a:close/>
                </a:path>
              </a:pathLst>
            </a:custGeom>
            <a:solidFill>
              <a:srgbClr val="606BF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810;p34"/>
            <p:cNvSpPr/>
            <p:nvPr/>
          </p:nvSpPr>
          <p:spPr>
            <a:xfrm>
              <a:off x="3442975" y="2905800"/>
              <a:ext cx="27575" cy="36225"/>
            </a:xfrm>
            <a:custGeom>
              <a:avLst/>
              <a:gdLst/>
              <a:ahLst/>
              <a:cxnLst/>
              <a:rect l="l" t="t" r="r" b="b"/>
              <a:pathLst>
                <a:path w="1103" h="1449" extrusionOk="0">
                  <a:moveTo>
                    <a:pt x="811" y="1"/>
                  </a:moveTo>
                  <a:cubicBezTo>
                    <a:pt x="737" y="1"/>
                    <a:pt x="652" y="29"/>
                    <a:pt x="564" y="88"/>
                  </a:cubicBezTo>
                  <a:cubicBezTo>
                    <a:pt x="245" y="259"/>
                    <a:pt x="0" y="700"/>
                    <a:pt x="0" y="1043"/>
                  </a:cubicBezTo>
                  <a:cubicBezTo>
                    <a:pt x="0" y="1299"/>
                    <a:pt x="120" y="1448"/>
                    <a:pt x="300" y="1448"/>
                  </a:cubicBezTo>
                  <a:cubicBezTo>
                    <a:pt x="378" y="1448"/>
                    <a:pt x="468" y="1420"/>
                    <a:pt x="564" y="1361"/>
                  </a:cubicBezTo>
                  <a:cubicBezTo>
                    <a:pt x="858" y="1190"/>
                    <a:pt x="1102" y="773"/>
                    <a:pt x="1102" y="406"/>
                  </a:cubicBezTo>
                  <a:cubicBezTo>
                    <a:pt x="1102" y="150"/>
                    <a:pt x="983" y="1"/>
                    <a:pt x="811" y="1"/>
                  </a:cubicBez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811;p34"/>
            <p:cNvSpPr/>
            <p:nvPr/>
          </p:nvSpPr>
          <p:spPr>
            <a:xfrm>
              <a:off x="3442975" y="2954550"/>
              <a:ext cx="27575" cy="36050"/>
            </a:xfrm>
            <a:custGeom>
              <a:avLst/>
              <a:gdLst/>
              <a:ahLst/>
              <a:cxnLst/>
              <a:rect l="l" t="t" r="r" b="b"/>
              <a:pathLst>
                <a:path w="1103" h="1442" extrusionOk="0">
                  <a:moveTo>
                    <a:pt x="798" y="0"/>
                  </a:moveTo>
                  <a:cubicBezTo>
                    <a:pt x="727" y="0"/>
                    <a:pt x="647" y="23"/>
                    <a:pt x="564" y="72"/>
                  </a:cubicBezTo>
                  <a:cubicBezTo>
                    <a:pt x="245" y="268"/>
                    <a:pt x="0" y="684"/>
                    <a:pt x="0" y="1052"/>
                  </a:cubicBezTo>
                  <a:cubicBezTo>
                    <a:pt x="0" y="1297"/>
                    <a:pt x="126" y="1442"/>
                    <a:pt x="314" y="1442"/>
                  </a:cubicBezTo>
                  <a:cubicBezTo>
                    <a:pt x="388" y="1442"/>
                    <a:pt x="473" y="1419"/>
                    <a:pt x="564" y="1370"/>
                  </a:cubicBezTo>
                  <a:cubicBezTo>
                    <a:pt x="858" y="1199"/>
                    <a:pt x="1102" y="758"/>
                    <a:pt x="1102" y="391"/>
                  </a:cubicBezTo>
                  <a:cubicBezTo>
                    <a:pt x="1102" y="145"/>
                    <a:pt x="977" y="0"/>
                    <a:pt x="798" y="0"/>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Google Shape;812;p34"/>
            <p:cNvSpPr/>
            <p:nvPr/>
          </p:nvSpPr>
          <p:spPr>
            <a:xfrm>
              <a:off x="3449100" y="3119700"/>
              <a:ext cx="19600" cy="25925"/>
            </a:xfrm>
            <a:custGeom>
              <a:avLst/>
              <a:gdLst/>
              <a:ahLst/>
              <a:cxnLst/>
              <a:rect l="l" t="t" r="r" b="b"/>
              <a:pathLst>
                <a:path w="784" h="1037" extrusionOk="0">
                  <a:moveTo>
                    <a:pt x="570" y="1"/>
                  </a:moveTo>
                  <a:cubicBezTo>
                    <a:pt x="517" y="1"/>
                    <a:pt x="457" y="18"/>
                    <a:pt x="392" y="54"/>
                  </a:cubicBezTo>
                  <a:cubicBezTo>
                    <a:pt x="172" y="176"/>
                    <a:pt x="0" y="494"/>
                    <a:pt x="0" y="739"/>
                  </a:cubicBezTo>
                  <a:cubicBezTo>
                    <a:pt x="0" y="931"/>
                    <a:pt x="88" y="1036"/>
                    <a:pt x="217" y="1036"/>
                  </a:cubicBezTo>
                  <a:cubicBezTo>
                    <a:pt x="270" y="1036"/>
                    <a:pt x="329" y="1019"/>
                    <a:pt x="392" y="984"/>
                  </a:cubicBezTo>
                  <a:cubicBezTo>
                    <a:pt x="613" y="837"/>
                    <a:pt x="784" y="543"/>
                    <a:pt x="784" y="274"/>
                  </a:cubicBezTo>
                  <a:cubicBezTo>
                    <a:pt x="784" y="101"/>
                    <a:pt x="698" y="1"/>
                    <a:pt x="570" y="1"/>
                  </a:cubicBez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813;p34"/>
            <p:cNvSpPr/>
            <p:nvPr/>
          </p:nvSpPr>
          <p:spPr>
            <a:xfrm>
              <a:off x="3899675" y="2955125"/>
              <a:ext cx="318375" cy="184300"/>
            </a:xfrm>
            <a:custGeom>
              <a:avLst/>
              <a:gdLst/>
              <a:ahLst/>
              <a:cxnLst/>
              <a:rect l="l" t="t" r="r" b="b"/>
              <a:pathLst>
                <a:path w="12735" h="7372" extrusionOk="0">
                  <a:moveTo>
                    <a:pt x="7273" y="0"/>
                  </a:moveTo>
                  <a:lnTo>
                    <a:pt x="0" y="4212"/>
                  </a:lnTo>
                  <a:lnTo>
                    <a:pt x="5461" y="7371"/>
                  </a:lnTo>
                  <a:lnTo>
                    <a:pt x="12734" y="3159"/>
                  </a:lnTo>
                  <a:lnTo>
                    <a:pt x="7273"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814;p34"/>
            <p:cNvSpPr/>
            <p:nvPr/>
          </p:nvSpPr>
          <p:spPr>
            <a:xfrm>
              <a:off x="4036200" y="3034100"/>
              <a:ext cx="181850" cy="110825"/>
            </a:xfrm>
            <a:custGeom>
              <a:avLst/>
              <a:gdLst/>
              <a:ahLst/>
              <a:cxnLst/>
              <a:rect l="l" t="t" r="r" b="b"/>
              <a:pathLst>
                <a:path w="7274" h="4433" extrusionOk="0">
                  <a:moveTo>
                    <a:pt x="7273" y="0"/>
                  </a:moveTo>
                  <a:lnTo>
                    <a:pt x="0" y="4212"/>
                  </a:lnTo>
                  <a:lnTo>
                    <a:pt x="0" y="4433"/>
                  </a:lnTo>
                  <a:lnTo>
                    <a:pt x="7273" y="245"/>
                  </a:lnTo>
                  <a:lnTo>
                    <a:pt x="7273"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815;p34"/>
            <p:cNvSpPr/>
            <p:nvPr/>
          </p:nvSpPr>
          <p:spPr>
            <a:xfrm>
              <a:off x="3899675" y="3060425"/>
              <a:ext cx="136550" cy="84500"/>
            </a:xfrm>
            <a:custGeom>
              <a:avLst/>
              <a:gdLst/>
              <a:ahLst/>
              <a:cxnLst/>
              <a:rect l="l" t="t" r="r" b="b"/>
              <a:pathLst>
                <a:path w="5462" h="3380" extrusionOk="0">
                  <a:moveTo>
                    <a:pt x="0" y="0"/>
                  </a:moveTo>
                  <a:lnTo>
                    <a:pt x="0" y="221"/>
                  </a:lnTo>
                  <a:lnTo>
                    <a:pt x="5461" y="3380"/>
                  </a:lnTo>
                  <a:lnTo>
                    <a:pt x="5461" y="315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816;p34"/>
            <p:cNvSpPr/>
            <p:nvPr/>
          </p:nvSpPr>
          <p:spPr>
            <a:xfrm>
              <a:off x="3548875" y="3234900"/>
              <a:ext cx="133500" cy="89400"/>
            </a:xfrm>
            <a:custGeom>
              <a:avLst/>
              <a:gdLst/>
              <a:ahLst/>
              <a:cxnLst/>
              <a:rect l="l" t="t" r="r" b="b"/>
              <a:pathLst>
                <a:path w="5340" h="3576" extrusionOk="0">
                  <a:moveTo>
                    <a:pt x="1" y="0"/>
                  </a:moveTo>
                  <a:lnTo>
                    <a:pt x="1" y="466"/>
                  </a:lnTo>
                  <a:lnTo>
                    <a:pt x="5339" y="3576"/>
                  </a:lnTo>
                  <a:lnTo>
                    <a:pt x="5339" y="3110"/>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817;p34"/>
            <p:cNvSpPr/>
            <p:nvPr/>
          </p:nvSpPr>
          <p:spPr>
            <a:xfrm>
              <a:off x="3682350" y="3141850"/>
              <a:ext cx="295100" cy="182450"/>
            </a:xfrm>
            <a:custGeom>
              <a:avLst/>
              <a:gdLst/>
              <a:ahLst/>
              <a:cxnLst/>
              <a:rect l="l" t="t" r="r" b="b"/>
              <a:pathLst>
                <a:path w="11804" h="7298" extrusionOk="0">
                  <a:moveTo>
                    <a:pt x="11803" y="0"/>
                  </a:moveTo>
                  <a:lnTo>
                    <a:pt x="0" y="6832"/>
                  </a:lnTo>
                  <a:lnTo>
                    <a:pt x="0" y="7298"/>
                  </a:lnTo>
                  <a:lnTo>
                    <a:pt x="11803" y="465"/>
                  </a:lnTo>
                  <a:lnTo>
                    <a:pt x="11803"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818;p34"/>
            <p:cNvSpPr/>
            <p:nvPr/>
          </p:nvSpPr>
          <p:spPr>
            <a:xfrm>
              <a:off x="3548875" y="3064100"/>
              <a:ext cx="428575" cy="248575"/>
            </a:xfrm>
            <a:custGeom>
              <a:avLst/>
              <a:gdLst/>
              <a:ahLst/>
              <a:cxnLst/>
              <a:rect l="l" t="t" r="r" b="b"/>
              <a:pathLst>
                <a:path w="17143" h="9943" extrusionOk="0">
                  <a:moveTo>
                    <a:pt x="11804" y="0"/>
                  </a:moveTo>
                  <a:lnTo>
                    <a:pt x="1" y="6832"/>
                  </a:lnTo>
                  <a:lnTo>
                    <a:pt x="5339" y="9942"/>
                  </a:lnTo>
                  <a:lnTo>
                    <a:pt x="17142" y="3110"/>
                  </a:lnTo>
                  <a:lnTo>
                    <a:pt x="11804"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819;p34"/>
            <p:cNvSpPr/>
            <p:nvPr/>
          </p:nvSpPr>
          <p:spPr>
            <a:xfrm>
              <a:off x="3826200" y="3083675"/>
              <a:ext cx="18400" cy="16550"/>
            </a:xfrm>
            <a:custGeom>
              <a:avLst/>
              <a:gdLst/>
              <a:ahLst/>
              <a:cxnLst/>
              <a:rect l="l" t="t" r="r" b="b"/>
              <a:pathLst>
                <a:path w="736" h="662" extrusionOk="0">
                  <a:moveTo>
                    <a:pt x="1" y="1"/>
                  </a:moveTo>
                  <a:lnTo>
                    <a:pt x="1" y="246"/>
                  </a:lnTo>
                  <a:lnTo>
                    <a:pt x="736" y="662"/>
                  </a:lnTo>
                  <a:lnTo>
                    <a:pt x="736" y="442"/>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820;p34"/>
            <p:cNvSpPr/>
            <p:nvPr/>
          </p:nvSpPr>
          <p:spPr>
            <a:xfrm>
              <a:off x="3844575" y="3084300"/>
              <a:ext cx="18400" cy="15925"/>
            </a:xfrm>
            <a:custGeom>
              <a:avLst/>
              <a:gdLst/>
              <a:ahLst/>
              <a:cxnLst/>
              <a:rect l="l" t="t" r="r" b="b"/>
              <a:pathLst>
                <a:path w="736" h="637" extrusionOk="0">
                  <a:moveTo>
                    <a:pt x="735" y="0"/>
                  </a:moveTo>
                  <a:lnTo>
                    <a:pt x="1" y="417"/>
                  </a:lnTo>
                  <a:lnTo>
                    <a:pt x="1" y="637"/>
                  </a:lnTo>
                  <a:lnTo>
                    <a:pt x="735" y="221"/>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821;p34"/>
            <p:cNvSpPr/>
            <p:nvPr/>
          </p:nvSpPr>
          <p:spPr>
            <a:xfrm>
              <a:off x="3826200" y="3073275"/>
              <a:ext cx="36775" cy="21450"/>
            </a:xfrm>
            <a:custGeom>
              <a:avLst/>
              <a:gdLst/>
              <a:ahLst/>
              <a:cxnLst/>
              <a:rect l="l" t="t" r="r" b="b"/>
              <a:pathLst>
                <a:path w="1471" h="858" extrusionOk="0">
                  <a:moveTo>
                    <a:pt x="736" y="0"/>
                  </a:moveTo>
                  <a:lnTo>
                    <a:pt x="1" y="417"/>
                  </a:lnTo>
                  <a:lnTo>
                    <a:pt x="736" y="858"/>
                  </a:lnTo>
                  <a:lnTo>
                    <a:pt x="1470" y="441"/>
                  </a:lnTo>
                  <a:lnTo>
                    <a:pt x="736"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822;p34"/>
            <p:cNvSpPr/>
            <p:nvPr/>
          </p:nvSpPr>
          <p:spPr>
            <a:xfrm>
              <a:off x="3802950" y="3097150"/>
              <a:ext cx="18400" cy="16550"/>
            </a:xfrm>
            <a:custGeom>
              <a:avLst/>
              <a:gdLst/>
              <a:ahLst/>
              <a:cxnLst/>
              <a:rect l="l" t="t" r="r" b="b"/>
              <a:pathLst>
                <a:path w="736" h="662" extrusionOk="0">
                  <a:moveTo>
                    <a:pt x="0" y="1"/>
                  </a:moveTo>
                  <a:lnTo>
                    <a:pt x="0" y="245"/>
                  </a:lnTo>
                  <a:lnTo>
                    <a:pt x="735" y="662"/>
                  </a:lnTo>
                  <a:lnTo>
                    <a:pt x="735" y="441"/>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823;p34"/>
            <p:cNvSpPr/>
            <p:nvPr/>
          </p:nvSpPr>
          <p:spPr>
            <a:xfrm>
              <a:off x="3821325" y="3097750"/>
              <a:ext cx="18375" cy="15950"/>
            </a:xfrm>
            <a:custGeom>
              <a:avLst/>
              <a:gdLst/>
              <a:ahLst/>
              <a:cxnLst/>
              <a:rect l="l" t="t" r="r" b="b"/>
              <a:pathLst>
                <a:path w="735" h="638" extrusionOk="0">
                  <a:moveTo>
                    <a:pt x="735" y="1"/>
                  </a:moveTo>
                  <a:lnTo>
                    <a:pt x="0" y="417"/>
                  </a:lnTo>
                  <a:lnTo>
                    <a:pt x="0" y="638"/>
                  </a:lnTo>
                  <a:lnTo>
                    <a:pt x="735" y="221"/>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824;p34"/>
            <p:cNvSpPr/>
            <p:nvPr/>
          </p:nvSpPr>
          <p:spPr>
            <a:xfrm>
              <a:off x="3802950" y="3086750"/>
              <a:ext cx="36750" cy="21450"/>
            </a:xfrm>
            <a:custGeom>
              <a:avLst/>
              <a:gdLst/>
              <a:ahLst/>
              <a:cxnLst/>
              <a:rect l="l" t="t" r="r" b="b"/>
              <a:pathLst>
                <a:path w="1470" h="858" extrusionOk="0">
                  <a:moveTo>
                    <a:pt x="711" y="0"/>
                  </a:moveTo>
                  <a:lnTo>
                    <a:pt x="0" y="417"/>
                  </a:lnTo>
                  <a:lnTo>
                    <a:pt x="735" y="857"/>
                  </a:lnTo>
                  <a:lnTo>
                    <a:pt x="1470" y="441"/>
                  </a:lnTo>
                  <a:lnTo>
                    <a:pt x="711"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825;p34"/>
            <p:cNvSpPr/>
            <p:nvPr/>
          </p:nvSpPr>
          <p:spPr>
            <a:xfrm>
              <a:off x="3779675" y="3110625"/>
              <a:ext cx="18400" cy="16550"/>
            </a:xfrm>
            <a:custGeom>
              <a:avLst/>
              <a:gdLst/>
              <a:ahLst/>
              <a:cxnLst/>
              <a:rect l="l" t="t" r="r" b="b"/>
              <a:pathLst>
                <a:path w="736" h="662" extrusionOk="0">
                  <a:moveTo>
                    <a:pt x="1" y="0"/>
                  </a:moveTo>
                  <a:lnTo>
                    <a:pt x="1" y="245"/>
                  </a:lnTo>
                  <a:lnTo>
                    <a:pt x="735" y="661"/>
                  </a:lnTo>
                  <a:lnTo>
                    <a:pt x="735" y="441"/>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826;p34"/>
            <p:cNvSpPr/>
            <p:nvPr/>
          </p:nvSpPr>
          <p:spPr>
            <a:xfrm>
              <a:off x="3798050" y="3111225"/>
              <a:ext cx="17775" cy="15950"/>
            </a:xfrm>
            <a:custGeom>
              <a:avLst/>
              <a:gdLst/>
              <a:ahLst/>
              <a:cxnLst/>
              <a:rect l="l" t="t" r="r" b="b"/>
              <a:pathLst>
                <a:path w="711" h="638" extrusionOk="0">
                  <a:moveTo>
                    <a:pt x="711" y="1"/>
                  </a:moveTo>
                  <a:lnTo>
                    <a:pt x="0" y="417"/>
                  </a:lnTo>
                  <a:lnTo>
                    <a:pt x="0" y="637"/>
                  </a:lnTo>
                  <a:lnTo>
                    <a:pt x="711" y="221"/>
                  </a:lnTo>
                  <a:lnTo>
                    <a:pt x="711"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827;p34"/>
            <p:cNvSpPr/>
            <p:nvPr/>
          </p:nvSpPr>
          <p:spPr>
            <a:xfrm>
              <a:off x="3779675" y="3100200"/>
              <a:ext cx="36150" cy="21475"/>
            </a:xfrm>
            <a:custGeom>
              <a:avLst/>
              <a:gdLst/>
              <a:ahLst/>
              <a:cxnLst/>
              <a:rect l="l" t="t" r="r" b="b"/>
              <a:pathLst>
                <a:path w="1446" h="859" extrusionOk="0">
                  <a:moveTo>
                    <a:pt x="711" y="1"/>
                  </a:moveTo>
                  <a:lnTo>
                    <a:pt x="1" y="417"/>
                  </a:lnTo>
                  <a:lnTo>
                    <a:pt x="735" y="858"/>
                  </a:lnTo>
                  <a:lnTo>
                    <a:pt x="1446" y="442"/>
                  </a:lnTo>
                  <a:lnTo>
                    <a:pt x="711"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828;p34"/>
            <p:cNvSpPr/>
            <p:nvPr/>
          </p:nvSpPr>
          <p:spPr>
            <a:xfrm>
              <a:off x="3755800" y="3124075"/>
              <a:ext cx="19000" cy="16575"/>
            </a:xfrm>
            <a:custGeom>
              <a:avLst/>
              <a:gdLst/>
              <a:ahLst/>
              <a:cxnLst/>
              <a:rect l="l" t="t" r="r" b="b"/>
              <a:pathLst>
                <a:path w="760" h="663" extrusionOk="0">
                  <a:moveTo>
                    <a:pt x="1" y="1"/>
                  </a:moveTo>
                  <a:lnTo>
                    <a:pt x="1" y="246"/>
                  </a:lnTo>
                  <a:lnTo>
                    <a:pt x="760" y="662"/>
                  </a:lnTo>
                  <a:lnTo>
                    <a:pt x="760" y="442"/>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829;p34"/>
            <p:cNvSpPr/>
            <p:nvPr/>
          </p:nvSpPr>
          <p:spPr>
            <a:xfrm>
              <a:off x="3774775" y="3124700"/>
              <a:ext cx="17800" cy="15950"/>
            </a:xfrm>
            <a:custGeom>
              <a:avLst/>
              <a:gdLst/>
              <a:ahLst/>
              <a:cxnLst/>
              <a:rect l="l" t="t" r="r" b="b"/>
              <a:pathLst>
                <a:path w="712" h="638" extrusionOk="0">
                  <a:moveTo>
                    <a:pt x="711" y="0"/>
                  </a:moveTo>
                  <a:lnTo>
                    <a:pt x="1" y="417"/>
                  </a:lnTo>
                  <a:lnTo>
                    <a:pt x="1" y="637"/>
                  </a:lnTo>
                  <a:lnTo>
                    <a:pt x="711" y="221"/>
                  </a:lnTo>
                  <a:lnTo>
                    <a:pt x="711"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830;p34"/>
            <p:cNvSpPr/>
            <p:nvPr/>
          </p:nvSpPr>
          <p:spPr>
            <a:xfrm>
              <a:off x="3755800" y="3113675"/>
              <a:ext cx="36775" cy="21450"/>
            </a:xfrm>
            <a:custGeom>
              <a:avLst/>
              <a:gdLst/>
              <a:ahLst/>
              <a:cxnLst/>
              <a:rect l="l" t="t" r="r" b="b"/>
              <a:pathLst>
                <a:path w="1471" h="858" extrusionOk="0">
                  <a:moveTo>
                    <a:pt x="735" y="1"/>
                  </a:moveTo>
                  <a:lnTo>
                    <a:pt x="1" y="417"/>
                  </a:lnTo>
                  <a:lnTo>
                    <a:pt x="760" y="858"/>
                  </a:lnTo>
                  <a:lnTo>
                    <a:pt x="1470" y="441"/>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831;p34"/>
            <p:cNvSpPr/>
            <p:nvPr/>
          </p:nvSpPr>
          <p:spPr>
            <a:xfrm>
              <a:off x="3732550" y="3137550"/>
              <a:ext cx="18375" cy="16550"/>
            </a:xfrm>
            <a:custGeom>
              <a:avLst/>
              <a:gdLst/>
              <a:ahLst/>
              <a:cxnLst/>
              <a:rect l="l" t="t" r="r" b="b"/>
              <a:pathLst>
                <a:path w="735" h="662" extrusionOk="0">
                  <a:moveTo>
                    <a:pt x="0" y="1"/>
                  </a:moveTo>
                  <a:lnTo>
                    <a:pt x="0" y="246"/>
                  </a:lnTo>
                  <a:lnTo>
                    <a:pt x="735" y="662"/>
                  </a:lnTo>
                  <a:lnTo>
                    <a:pt x="735" y="441"/>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832;p34"/>
            <p:cNvSpPr/>
            <p:nvPr/>
          </p:nvSpPr>
          <p:spPr>
            <a:xfrm>
              <a:off x="3750900" y="3138175"/>
              <a:ext cx="18400" cy="15925"/>
            </a:xfrm>
            <a:custGeom>
              <a:avLst/>
              <a:gdLst/>
              <a:ahLst/>
              <a:cxnLst/>
              <a:rect l="l" t="t" r="r" b="b"/>
              <a:pathLst>
                <a:path w="736" h="637" extrusionOk="0">
                  <a:moveTo>
                    <a:pt x="736" y="0"/>
                  </a:moveTo>
                  <a:lnTo>
                    <a:pt x="1" y="416"/>
                  </a:lnTo>
                  <a:lnTo>
                    <a:pt x="1" y="637"/>
                  </a:lnTo>
                  <a:lnTo>
                    <a:pt x="736" y="221"/>
                  </a:lnTo>
                  <a:lnTo>
                    <a:pt x="736"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833;p34"/>
            <p:cNvSpPr/>
            <p:nvPr/>
          </p:nvSpPr>
          <p:spPr>
            <a:xfrm>
              <a:off x="3732550" y="3127150"/>
              <a:ext cx="36750" cy="21450"/>
            </a:xfrm>
            <a:custGeom>
              <a:avLst/>
              <a:gdLst/>
              <a:ahLst/>
              <a:cxnLst/>
              <a:rect l="l" t="t" r="r" b="b"/>
              <a:pathLst>
                <a:path w="1470" h="858" extrusionOk="0">
                  <a:moveTo>
                    <a:pt x="735" y="0"/>
                  </a:moveTo>
                  <a:lnTo>
                    <a:pt x="0" y="417"/>
                  </a:lnTo>
                  <a:lnTo>
                    <a:pt x="735" y="857"/>
                  </a:lnTo>
                  <a:lnTo>
                    <a:pt x="1470"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834;p34"/>
            <p:cNvSpPr/>
            <p:nvPr/>
          </p:nvSpPr>
          <p:spPr>
            <a:xfrm>
              <a:off x="3709275" y="3151025"/>
              <a:ext cx="18400" cy="16550"/>
            </a:xfrm>
            <a:custGeom>
              <a:avLst/>
              <a:gdLst/>
              <a:ahLst/>
              <a:cxnLst/>
              <a:rect l="l" t="t" r="r" b="b"/>
              <a:pathLst>
                <a:path w="736" h="662" extrusionOk="0">
                  <a:moveTo>
                    <a:pt x="1" y="0"/>
                  </a:moveTo>
                  <a:lnTo>
                    <a:pt x="1" y="245"/>
                  </a:lnTo>
                  <a:lnTo>
                    <a:pt x="735" y="662"/>
                  </a:lnTo>
                  <a:lnTo>
                    <a:pt x="735" y="441"/>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835;p34"/>
            <p:cNvSpPr/>
            <p:nvPr/>
          </p:nvSpPr>
          <p:spPr>
            <a:xfrm>
              <a:off x="3727650" y="3151625"/>
              <a:ext cx="18400" cy="15950"/>
            </a:xfrm>
            <a:custGeom>
              <a:avLst/>
              <a:gdLst/>
              <a:ahLst/>
              <a:cxnLst/>
              <a:rect l="l" t="t" r="r" b="b"/>
              <a:pathLst>
                <a:path w="736" h="638" extrusionOk="0">
                  <a:moveTo>
                    <a:pt x="735" y="1"/>
                  </a:moveTo>
                  <a:lnTo>
                    <a:pt x="0" y="417"/>
                  </a:lnTo>
                  <a:lnTo>
                    <a:pt x="0" y="638"/>
                  </a:lnTo>
                  <a:lnTo>
                    <a:pt x="735" y="221"/>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836;p34"/>
            <p:cNvSpPr/>
            <p:nvPr/>
          </p:nvSpPr>
          <p:spPr>
            <a:xfrm>
              <a:off x="3709275" y="3140625"/>
              <a:ext cx="36775" cy="21450"/>
            </a:xfrm>
            <a:custGeom>
              <a:avLst/>
              <a:gdLst/>
              <a:ahLst/>
              <a:cxnLst/>
              <a:rect l="l" t="t" r="r" b="b"/>
              <a:pathLst>
                <a:path w="1471" h="858" extrusionOk="0">
                  <a:moveTo>
                    <a:pt x="735" y="0"/>
                  </a:moveTo>
                  <a:lnTo>
                    <a:pt x="1" y="416"/>
                  </a:lnTo>
                  <a:lnTo>
                    <a:pt x="735" y="857"/>
                  </a:lnTo>
                  <a:lnTo>
                    <a:pt x="1470"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837;p34"/>
            <p:cNvSpPr/>
            <p:nvPr/>
          </p:nvSpPr>
          <p:spPr>
            <a:xfrm>
              <a:off x="3686025" y="3164500"/>
              <a:ext cx="18375" cy="16550"/>
            </a:xfrm>
            <a:custGeom>
              <a:avLst/>
              <a:gdLst/>
              <a:ahLst/>
              <a:cxnLst/>
              <a:rect l="l" t="t" r="r" b="b"/>
              <a:pathLst>
                <a:path w="735" h="662" extrusionOk="0">
                  <a:moveTo>
                    <a:pt x="0" y="0"/>
                  </a:moveTo>
                  <a:lnTo>
                    <a:pt x="0" y="245"/>
                  </a:lnTo>
                  <a:lnTo>
                    <a:pt x="735" y="661"/>
                  </a:lnTo>
                  <a:lnTo>
                    <a:pt x="735" y="441"/>
                  </a:lnTo>
                  <a:lnTo>
                    <a:pt x="0"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838;p34"/>
            <p:cNvSpPr/>
            <p:nvPr/>
          </p:nvSpPr>
          <p:spPr>
            <a:xfrm>
              <a:off x="3704375" y="3165100"/>
              <a:ext cx="18400" cy="15950"/>
            </a:xfrm>
            <a:custGeom>
              <a:avLst/>
              <a:gdLst/>
              <a:ahLst/>
              <a:cxnLst/>
              <a:rect l="l" t="t" r="r" b="b"/>
              <a:pathLst>
                <a:path w="736" h="638" extrusionOk="0">
                  <a:moveTo>
                    <a:pt x="735" y="1"/>
                  </a:moveTo>
                  <a:lnTo>
                    <a:pt x="1" y="417"/>
                  </a:lnTo>
                  <a:lnTo>
                    <a:pt x="1" y="637"/>
                  </a:lnTo>
                  <a:lnTo>
                    <a:pt x="735" y="221"/>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839;p34"/>
            <p:cNvSpPr/>
            <p:nvPr/>
          </p:nvSpPr>
          <p:spPr>
            <a:xfrm>
              <a:off x="3686025" y="3154075"/>
              <a:ext cx="36750" cy="21450"/>
            </a:xfrm>
            <a:custGeom>
              <a:avLst/>
              <a:gdLst/>
              <a:ahLst/>
              <a:cxnLst/>
              <a:rect l="l" t="t" r="r" b="b"/>
              <a:pathLst>
                <a:path w="1470" h="858" extrusionOk="0">
                  <a:moveTo>
                    <a:pt x="735" y="1"/>
                  </a:moveTo>
                  <a:lnTo>
                    <a:pt x="0" y="417"/>
                  </a:lnTo>
                  <a:lnTo>
                    <a:pt x="735" y="858"/>
                  </a:lnTo>
                  <a:lnTo>
                    <a:pt x="1469" y="442"/>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840;p34"/>
            <p:cNvSpPr/>
            <p:nvPr/>
          </p:nvSpPr>
          <p:spPr>
            <a:xfrm>
              <a:off x="3662750" y="3177950"/>
              <a:ext cx="18400" cy="16575"/>
            </a:xfrm>
            <a:custGeom>
              <a:avLst/>
              <a:gdLst/>
              <a:ahLst/>
              <a:cxnLst/>
              <a:rect l="l" t="t" r="r" b="b"/>
              <a:pathLst>
                <a:path w="736" h="663" extrusionOk="0">
                  <a:moveTo>
                    <a:pt x="1" y="1"/>
                  </a:moveTo>
                  <a:lnTo>
                    <a:pt x="1" y="246"/>
                  </a:lnTo>
                  <a:lnTo>
                    <a:pt x="735" y="662"/>
                  </a:lnTo>
                  <a:lnTo>
                    <a:pt x="735" y="442"/>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841;p34"/>
            <p:cNvSpPr/>
            <p:nvPr/>
          </p:nvSpPr>
          <p:spPr>
            <a:xfrm>
              <a:off x="3681125" y="3178575"/>
              <a:ext cx="18375" cy="15950"/>
            </a:xfrm>
            <a:custGeom>
              <a:avLst/>
              <a:gdLst/>
              <a:ahLst/>
              <a:cxnLst/>
              <a:rect l="l" t="t" r="r" b="b"/>
              <a:pathLst>
                <a:path w="735" h="638" extrusionOk="0">
                  <a:moveTo>
                    <a:pt x="735" y="0"/>
                  </a:moveTo>
                  <a:lnTo>
                    <a:pt x="0" y="417"/>
                  </a:lnTo>
                  <a:lnTo>
                    <a:pt x="0" y="637"/>
                  </a:lnTo>
                  <a:lnTo>
                    <a:pt x="735" y="221"/>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842;p34"/>
            <p:cNvSpPr/>
            <p:nvPr/>
          </p:nvSpPr>
          <p:spPr>
            <a:xfrm>
              <a:off x="3662750" y="3167550"/>
              <a:ext cx="36750" cy="21450"/>
            </a:xfrm>
            <a:custGeom>
              <a:avLst/>
              <a:gdLst/>
              <a:ahLst/>
              <a:cxnLst/>
              <a:rect l="l" t="t" r="r" b="b"/>
              <a:pathLst>
                <a:path w="1470" h="858" extrusionOk="0">
                  <a:moveTo>
                    <a:pt x="735" y="1"/>
                  </a:moveTo>
                  <a:lnTo>
                    <a:pt x="1" y="417"/>
                  </a:lnTo>
                  <a:lnTo>
                    <a:pt x="735" y="858"/>
                  </a:lnTo>
                  <a:lnTo>
                    <a:pt x="1470" y="441"/>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843;p34"/>
            <p:cNvSpPr/>
            <p:nvPr/>
          </p:nvSpPr>
          <p:spPr>
            <a:xfrm>
              <a:off x="3639500" y="3191425"/>
              <a:ext cx="18375" cy="16550"/>
            </a:xfrm>
            <a:custGeom>
              <a:avLst/>
              <a:gdLst/>
              <a:ahLst/>
              <a:cxnLst/>
              <a:rect l="l" t="t" r="r" b="b"/>
              <a:pathLst>
                <a:path w="735" h="662" extrusionOk="0">
                  <a:moveTo>
                    <a:pt x="0" y="1"/>
                  </a:moveTo>
                  <a:lnTo>
                    <a:pt x="0" y="246"/>
                  </a:lnTo>
                  <a:lnTo>
                    <a:pt x="735" y="662"/>
                  </a:lnTo>
                  <a:lnTo>
                    <a:pt x="735" y="441"/>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844;p34"/>
            <p:cNvSpPr/>
            <p:nvPr/>
          </p:nvSpPr>
          <p:spPr>
            <a:xfrm>
              <a:off x="3657850" y="3192050"/>
              <a:ext cx="18400" cy="15925"/>
            </a:xfrm>
            <a:custGeom>
              <a:avLst/>
              <a:gdLst/>
              <a:ahLst/>
              <a:cxnLst/>
              <a:rect l="l" t="t" r="r" b="b"/>
              <a:pathLst>
                <a:path w="736" h="637" extrusionOk="0">
                  <a:moveTo>
                    <a:pt x="735" y="0"/>
                  </a:moveTo>
                  <a:lnTo>
                    <a:pt x="1" y="416"/>
                  </a:lnTo>
                  <a:lnTo>
                    <a:pt x="1" y="637"/>
                  </a:lnTo>
                  <a:lnTo>
                    <a:pt x="735" y="221"/>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845;p34"/>
            <p:cNvSpPr/>
            <p:nvPr/>
          </p:nvSpPr>
          <p:spPr>
            <a:xfrm>
              <a:off x="3639500" y="3181025"/>
              <a:ext cx="36750" cy="21450"/>
            </a:xfrm>
            <a:custGeom>
              <a:avLst/>
              <a:gdLst/>
              <a:ahLst/>
              <a:cxnLst/>
              <a:rect l="l" t="t" r="r" b="b"/>
              <a:pathLst>
                <a:path w="1470" h="858" extrusionOk="0">
                  <a:moveTo>
                    <a:pt x="735" y="0"/>
                  </a:moveTo>
                  <a:lnTo>
                    <a:pt x="0" y="417"/>
                  </a:lnTo>
                  <a:lnTo>
                    <a:pt x="735" y="857"/>
                  </a:lnTo>
                  <a:lnTo>
                    <a:pt x="1469"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846;p34"/>
            <p:cNvSpPr/>
            <p:nvPr/>
          </p:nvSpPr>
          <p:spPr>
            <a:xfrm>
              <a:off x="3616225" y="3204900"/>
              <a:ext cx="18400" cy="16550"/>
            </a:xfrm>
            <a:custGeom>
              <a:avLst/>
              <a:gdLst/>
              <a:ahLst/>
              <a:cxnLst/>
              <a:rect l="l" t="t" r="r" b="b"/>
              <a:pathLst>
                <a:path w="736" h="662" extrusionOk="0">
                  <a:moveTo>
                    <a:pt x="1" y="0"/>
                  </a:moveTo>
                  <a:lnTo>
                    <a:pt x="1" y="245"/>
                  </a:lnTo>
                  <a:lnTo>
                    <a:pt x="735" y="662"/>
                  </a:lnTo>
                  <a:lnTo>
                    <a:pt x="735" y="441"/>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847;p34"/>
            <p:cNvSpPr/>
            <p:nvPr/>
          </p:nvSpPr>
          <p:spPr>
            <a:xfrm>
              <a:off x="3634600" y="3205500"/>
              <a:ext cx="18375" cy="15950"/>
            </a:xfrm>
            <a:custGeom>
              <a:avLst/>
              <a:gdLst/>
              <a:ahLst/>
              <a:cxnLst/>
              <a:rect l="l" t="t" r="r" b="b"/>
              <a:pathLst>
                <a:path w="735" h="638" extrusionOk="0">
                  <a:moveTo>
                    <a:pt x="735" y="1"/>
                  </a:moveTo>
                  <a:lnTo>
                    <a:pt x="0" y="417"/>
                  </a:lnTo>
                  <a:lnTo>
                    <a:pt x="0" y="638"/>
                  </a:lnTo>
                  <a:lnTo>
                    <a:pt x="735" y="221"/>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848;p34"/>
            <p:cNvSpPr/>
            <p:nvPr/>
          </p:nvSpPr>
          <p:spPr>
            <a:xfrm>
              <a:off x="3616225" y="3194500"/>
              <a:ext cx="36750" cy="21450"/>
            </a:xfrm>
            <a:custGeom>
              <a:avLst/>
              <a:gdLst/>
              <a:ahLst/>
              <a:cxnLst/>
              <a:rect l="l" t="t" r="r" b="b"/>
              <a:pathLst>
                <a:path w="1470" h="858" extrusionOk="0">
                  <a:moveTo>
                    <a:pt x="711" y="0"/>
                  </a:moveTo>
                  <a:lnTo>
                    <a:pt x="1" y="416"/>
                  </a:lnTo>
                  <a:lnTo>
                    <a:pt x="735" y="857"/>
                  </a:lnTo>
                  <a:lnTo>
                    <a:pt x="1470" y="441"/>
                  </a:lnTo>
                  <a:lnTo>
                    <a:pt x="711"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849;p34"/>
            <p:cNvSpPr/>
            <p:nvPr/>
          </p:nvSpPr>
          <p:spPr>
            <a:xfrm>
              <a:off x="3569075" y="3231825"/>
              <a:ext cx="19025" cy="16550"/>
            </a:xfrm>
            <a:custGeom>
              <a:avLst/>
              <a:gdLst/>
              <a:ahLst/>
              <a:cxnLst/>
              <a:rect l="l" t="t" r="r" b="b"/>
              <a:pathLst>
                <a:path w="761" h="662" extrusionOk="0">
                  <a:moveTo>
                    <a:pt x="1" y="1"/>
                  </a:moveTo>
                  <a:lnTo>
                    <a:pt x="1" y="246"/>
                  </a:lnTo>
                  <a:lnTo>
                    <a:pt x="760" y="662"/>
                  </a:lnTo>
                  <a:lnTo>
                    <a:pt x="760" y="442"/>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850;p34"/>
            <p:cNvSpPr/>
            <p:nvPr/>
          </p:nvSpPr>
          <p:spPr>
            <a:xfrm>
              <a:off x="3588075" y="3218975"/>
              <a:ext cx="41650" cy="29400"/>
            </a:xfrm>
            <a:custGeom>
              <a:avLst/>
              <a:gdLst/>
              <a:ahLst/>
              <a:cxnLst/>
              <a:rect l="l" t="t" r="r" b="b"/>
              <a:pathLst>
                <a:path w="1666" h="1176" extrusionOk="0">
                  <a:moveTo>
                    <a:pt x="1665" y="1"/>
                  </a:moveTo>
                  <a:lnTo>
                    <a:pt x="0" y="956"/>
                  </a:lnTo>
                  <a:lnTo>
                    <a:pt x="0" y="1176"/>
                  </a:lnTo>
                  <a:lnTo>
                    <a:pt x="1665" y="221"/>
                  </a:lnTo>
                  <a:lnTo>
                    <a:pt x="166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851;p34"/>
            <p:cNvSpPr/>
            <p:nvPr/>
          </p:nvSpPr>
          <p:spPr>
            <a:xfrm>
              <a:off x="3569075" y="3207950"/>
              <a:ext cx="60650" cy="34925"/>
            </a:xfrm>
            <a:custGeom>
              <a:avLst/>
              <a:gdLst/>
              <a:ahLst/>
              <a:cxnLst/>
              <a:rect l="l" t="t" r="r" b="b"/>
              <a:pathLst>
                <a:path w="2426" h="1397" extrusionOk="0">
                  <a:moveTo>
                    <a:pt x="1666" y="1"/>
                  </a:moveTo>
                  <a:lnTo>
                    <a:pt x="1" y="956"/>
                  </a:lnTo>
                  <a:lnTo>
                    <a:pt x="760" y="1397"/>
                  </a:lnTo>
                  <a:lnTo>
                    <a:pt x="2425" y="442"/>
                  </a:lnTo>
                  <a:lnTo>
                    <a:pt x="1666"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852;p34"/>
            <p:cNvSpPr/>
            <p:nvPr/>
          </p:nvSpPr>
          <p:spPr>
            <a:xfrm>
              <a:off x="3826200" y="3111225"/>
              <a:ext cx="18400" cy="16550"/>
            </a:xfrm>
            <a:custGeom>
              <a:avLst/>
              <a:gdLst/>
              <a:ahLst/>
              <a:cxnLst/>
              <a:rect l="l" t="t" r="r" b="b"/>
              <a:pathLst>
                <a:path w="736" h="662" extrusionOk="0">
                  <a:moveTo>
                    <a:pt x="1" y="1"/>
                  </a:moveTo>
                  <a:lnTo>
                    <a:pt x="1" y="221"/>
                  </a:lnTo>
                  <a:lnTo>
                    <a:pt x="736" y="662"/>
                  </a:lnTo>
                  <a:lnTo>
                    <a:pt x="736" y="417"/>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853;p34"/>
            <p:cNvSpPr/>
            <p:nvPr/>
          </p:nvSpPr>
          <p:spPr>
            <a:xfrm>
              <a:off x="3844575" y="3097750"/>
              <a:ext cx="41650" cy="30025"/>
            </a:xfrm>
            <a:custGeom>
              <a:avLst/>
              <a:gdLst/>
              <a:ahLst/>
              <a:cxnLst/>
              <a:rect l="l" t="t" r="r" b="b"/>
              <a:pathLst>
                <a:path w="1666" h="1201" extrusionOk="0">
                  <a:moveTo>
                    <a:pt x="1666" y="1"/>
                  </a:moveTo>
                  <a:lnTo>
                    <a:pt x="1" y="956"/>
                  </a:lnTo>
                  <a:lnTo>
                    <a:pt x="1" y="1201"/>
                  </a:lnTo>
                  <a:lnTo>
                    <a:pt x="1666" y="221"/>
                  </a:lnTo>
                  <a:lnTo>
                    <a:pt x="1666"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854;p34"/>
            <p:cNvSpPr/>
            <p:nvPr/>
          </p:nvSpPr>
          <p:spPr>
            <a:xfrm>
              <a:off x="3826200" y="3086750"/>
              <a:ext cx="60025" cy="34925"/>
            </a:xfrm>
            <a:custGeom>
              <a:avLst/>
              <a:gdLst/>
              <a:ahLst/>
              <a:cxnLst/>
              <a:rect l="l" t="t" r="r" b="b"/>
              <a:pathLst>
                <a:path w="2401" h="1397" extrusionOk="0">
                  <a:moveTo>
                    <a:pt x="1666" y="0"/>
                  </a:moveTo>
                  <a:lnTo>
                    <a:pt x="1" y="980"/>
                  </a:lnTo>
                  <a:lnTo>
                    <a:pt x="736" y="1396"/>
                  </a:lnTo>
                  <a:lnTo>
                    <a:pt x="2401" y="441"/>
                  </a:lnTo>
                  <a:lnTo>
                    <a:pt x="1666"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855;p34"/>
            <p:cNvSpPr/>
            <p:nvPr/>
          </p:nvSpPr>
          <p:spPr>
            <a:xfrm>
              <a:off x="3802950" y="3124700"/>
              <a:ext cx="18400" cy="16550"/>
            </a:xfrm>
            <a:custGeom>
              <a:avLst/>
              <a:gdLst/>
              <a:ahLst/>
              <a:cxnLst/>
              <a:rect l="l" t="t" r="r" b="b"/>
              <a:pathLst>
                <a:path w="736" h="662" extrusionOk="0">
                  <a:moveTo>
                    <a:pt x="0" y="0"/>
                  </a:moveTo>
                  <a:lnTo>
                    <a:pt x="0" y="221"/>
                  </a:lnTo>
                  <a:lnTo>
                    <a:pt x="735" y="662"/>
                  </a:lnTo>
                  <a:lnTo>
                    <a:pt x="735" y="417"/>
                  </a:lnTo>
                  <a:lnTo>
                    <a:pt x="0"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856;p34"/>
            <p:cNvSpPr/>
            <p:nvPr/>
          </p:nvSpPr>
          <p:spPr>
            <a:xfrm>
              <a:off x="3821325" y="3124700"/>
              <a:ext cx="18375" cy="16550"/>
            </a:xfrm>
            <a:custGeom>
              <a:avLst/>
              <a:gdLst/>
              <a:ahLst/>
              <a:cxnLst/>
              <a:rect l="l" t="t" r="r" b="b"/>
              <a:pathLst>
                <a:path w="735" h="662" extrusionOk="0">
                  <a:moveTo>
                    <a:pt x="735" y="0"/>
                  </a:moveTo>
                  <a:lnTo>
                    <a:pt x="0" y="417"/>
                  </a:lnTo>
                  <a:lnTo>
                    <a:pt x="0" y="662"/>
                  </a:lnTo>
                  <a:lnTo>
                    <a:pt x="735" y="245"/>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857;p34"/>
            <p:cNvSpPr/>
            <p:nvPr/>
          </p:nvSpPr>
          <p:spPr>
            <a:xfrm>
              <a:off x="3802950" y="3113675"/>
              <a:ext cx="36750" cy="21450"/>
            </a:xfrm>
            <a:custGeom>
              <a:avLst/>
              <a:gdLst/>
              <a:ahLst/>
              <a:cxnLst/>
              <a:rect l="l" t="t" r="r" b="b"/>
              <a:pathLst>
                <a:path w="1470" h="858" extrusionOk="0">
                  <a:moveTo>
                    <a:pt x="735" y="1"/>
                  </a:moveTo>
                  <a:lnTo>
                    <a:pt x="0" y="441"/>
                  </a:lnTo>
                  <a:lnTo>
                    <a:pt x="735" y="858"/>
                  </a:lnTo>
                  <a:lnTo>
                    <a:pt x="1470" y="441"/>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858;p34"/>
            <p:cNvSpPr/>
            <p:nvPr/>
          </p:nvSpPr>
          <p:spPr>
            <a:xfrm>
              <a:off x="3779675" y="3138175"/>
              <a:ext cx="18400" cy="16550"/>
            </a:xfrm>
            <a:custGeom>
              <a:avLst/>
              <a:gdLst/>
              <a:ahLst/>
              <a:cxnLst/>
              <a:rect l="l" t="t" r="r" b="b"/>
              <a:pathLst>
                <a:path w="736" h="662" extrusionOk="0">
                  <a:moveTo>
                    <a:pt x="1" y="0"/>
                  </a:moveTo>
                  <a:lnTo>
                    <a:pt x="1" y="221"/>
                  </a:lnTo>
                  <a:lnTo>
                    <a:pt x="735" y="661"/>
                  </a:lnTo>
                  <a:lnTo>
                    <a:pt x="735" y="416"/>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859;p34"/>
            <p:cNvSpPr/>
            <p:nvPr/>
          </p:nvSpPr>
          <p:spPr>
            <a:xfrm>
              <a:off x="3798050" y="3138175"/>
              <a:ext cx="18400" cy="16550"/>
            </a:xfrm>
            <a:custGeom>
              <a:avLst/>
              <a:gdLst/>
              <a:ahLst/>
              <a:cxnLst/>
              <a:rect l="l" t="t" r="r" b="b"/>
              <a:pathLst>
                <a:path w="736" h="662" extrusionOk="0">
                  <a:moveTo>
                    <a:pt x="735" y="0"/>
                  </a:moveTo>
                  <a:lnTo>
                    <a:pt x="0" y="416"/>
                  </a:lnTo>
                  <a:lnTo>
                    <a:pt x="0" y="661"/>
                  </a:lnTo>
                  <a:lnTo>
                    <a:pt x="735" y="245"/>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860;p34"/>
            <p:cNvSpPr/>
            <p:nvPr/>
          </p:nvSpPr>
          <p:spPr>
            <a:xfrm>
              <a:off x="3779675" y="3127150"/>
              <a:ext cx="36775" cy="21450"/>
            </a:xfrm>
            <a:custGeom>
              <a:avLst/>
              <a:gdLst/>
              <a:ahLst/>
              <a:cxnLst/>
              <a:rect l="l" t="t" r="r" b="b"/>
              <a:pathLst>
                <a:path w="1471" h="858" extrusionOk="0">
                  <a:moveTo>
                    <a:pt x="735" y="0"/>
                  </a:moveTo>
                  <a:lnTo>
                    <a:pt x="1" y="441"/>
                  </a:lnTo>
                  <a:lnTo>
                    <a:pt x="735" y="857"/>
                  </a:lnTo>
                  <a:lnTo>
                    <a:pt x="1470"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861;p34"/>
            <p:cNvSpPr/>
            <p:nvPr/>
          </p:nvSpPr>
          <p:spPr>
            <a:xfrm>
              <a:off x="3756425" y="3151625"/>
              <a:ext cx="18375" cy="16575"/>
            </a:xfrm>
            <a:custGeom>
              <a:avLst/>
              <a:gdLst/>
              <a:ahLst/>
              <a:cxnLst/>
              <a:rect l="l" t="t" r="r" b="b"/>
              <a:pathLst>
                <a:path w="735" h="663" extrusionOk="0">
                  <a:moveTo>
                    <a:pt x="0" y="1"/>
                  </a:moveTo>
                  <a:lnTo>
                    <a:pt x="0" y="221"/>
                  </a:lnTo>
                  <a:lnTo>
                    <a:pt x="735" y="662"/>
                  </a:lnTo>
                  <a:lnTo>
                    <a:pt x="735" y="417"/>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862;p34"/>
            <p:cNvSpPr/>
            <p:nvPr/>
          </p:nvSpPr>
          <p:spPr>
            <a:xfrm>
              <a:off x="3774775" y="3151625"/>
              <a:ext cx="18400" cy="16575"/>
            </a:xfrm>
            <a:custGeom>
              <a:avLst/>
              <a:gdLst/>
              <a:ahLst/>
              <a:cxnLst/>
              <a:rect l="l" t="t" r="r" b="b"/>
              <a:pathLst>
                <a:path w="736" h="663" extrusionOk="0">
                  <a:moveTo>
                    <a:pt x="736" y="1"/>
                  </a:moveTo>
                  <a:lnTo>
                    <a:pt x="1" y="417"/>
                  </a:lnTo>
                  <a:lnTo>
                    <a:pt x="1" y="662"/>
                  </a:lnTo>
                  <a:lnTo>
                    <a:pt x="736" y="246"/>
                  </a:lnTo>
                  <a:lnTo>
                    <a:pt x="736"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863;p34"/>
            <p:cNvSpPr/>
            <p:nvPr/>
          </p:nvSpPr>
          <p:spPr>
            <a:xfrm>
              <a:off x="3756425" y="3140625"/>
              <a:ext cx="36750" cy="21450"/>
            </a:xfrm>
            <a:custGeom>
              <a:avLst/>
              <a:gdLst/>
              <a:ahLst/>
              <a:cxnLst/>
              <a:rect l="l" t="t" r="r" b="b"/>
              <a:pathLst>
                <a:path w="1470" h="858" extrusionOk="0">
                  <a:moveTo>
                    <a:pt x="710" y="0"/>
                  </a:moveTo>
                  <a:lnTo>
                    <a:pt x="0" y="441"/>
                  </a:lnTo>
                  <a:lnTo>
                    <a:pt x="735" y="857"/>
                  </a:lnTo>
                  <a:lnTo>
                    <a:pt x="1470" y="441"/>
                  </a:lnTo>
                  <a:lnTo>
                    <a:pt x="710"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864;p34"/>
            <p:cNvSpPr/>
            <p:nvPr/>
          </p:nvSpPr>
          <p:spPr>
            <a:xfrm>
              <a:off x="3733150" y="3165100"/>
              <a:ext cx="18400" cy="16550"/>
            </a:xfrm>
            <a:custGeom>
              <a:avLst/>
              <a:gdLst/>
              <a:ahLst/>
              <a:cxnLst/>
              <a:rect l="l" t="t" r="r" b="b"/>
              <a:pathLst>
                <a:path w="736" h="662" extrusionOk="0">
                  <a:moveTo>
                    <a:pt x="1" y="1"/>
                  </a:moveTo>
                  <a:lnTo>
                    <a:pt x="1" y="221"/>
                  </a:lnTo>
                  <a:lnTo>
                    <a:pt x="735" y="662"/>
                  </a:lnTo>
                  <a:lnTo>
                    <a:pt x="735" y="417"/>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865;p34"/>
            <p:cNvSpPr/>
            <p:nvPr/>
          </p:nvSpPr>
          <p:spPr>
            <a:xfrm>
              <a:off x="3751525" y="3165100"/>
              <a:ext cx="18400" cy="16550"/>
            </a:xfrm>
            <a:custGeom>
              <a:avLst/>
              <a:gdLst/>
              <a:ahLst/>
              <a:cxnLst/>
              <a:rect l="l" t="t" r="r" b="b"/>
              <a:pathLst>
                <a:path w="736" h="662" extrusionOk="0">
                  <a:moveTo>
                    <a:pt x="735" y="1"/>
                  </a:moveTo>
                  <a:lnTo>
                    <a:pt x="0" y="417"/>
                  </a:lnTo>
                  <a:lnTo>
                    <a:pt x="0" y="662"/>
                  </a:lnTo>
                  <a:lnTo>
                    <a:pt x="735" y="246"/>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866;p34"/>
            <p:cNvSpPr/>
            <p:nvPr/>
          </p:nvSpPr>
          <p:spPr>
            <a:xfrm>
              <a:off x="3733150" y="3154075"/>
              <a:ext cx="36775" cy="21450"/>
            </a:xfrm>
            <a:custGeom>
              <a:avLst/>
              <a:gdLst/>
              <a:ahLst/>
              <a:cxnLst/>
              <a:rect l="l" t="t" r="r" b="b"/>
              <a:pathLst>
                <a:path w="1471" h="858" extrusionOk="0">
                  <a:moveTo>
                    <a:pt x="711" y="1"/>
                  </a:moveTo>
                  <a:lnTo>
                    <a:pt x="1" y="442"/>
                  </a:lnTo>
                  <a:lnTo>
                    <a:pt x="735" y="858"/>
                  </a:lnTo>
                  <a:lnTo>
                    <a:pt x="1470" y="442"/>
                  </a:lnTo>
                  <a:lnTo>
                    <a:pt x="711"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867;p34"/>
            <p:cNvSpPr/>
            <p:nvPr/>
          </p:nvSpPr>
          <p:spPr>
            <a:xfrm>
              <a:off x="3709900" y="3178575"/>
              <a:ext cx="18375" cy="16550"/>
            </a:xfrm>
            <a:custGeom>
              <a:avLst/>
              <a:gdLst/>
              <a:ahLst/>
              <a:cxnLst/>
              <a:rect l="l" t="t" r="r" b="b"/>
              <a:pathLst>
                <a:path w="735" h="662" extrusionOk="0">
                  <a:moveTo>
                    <a:pt x="0" y="0"/>
                  </a:moveTo>
                  <a:lnTo>
                    <a:pt x="0" y="221"/>
                  </a:lnTo>
                  <a:lnTo>
                    <a:pt x="735" y="662"/>
                  </a:lnTo>
                  <a:lnTo>
                    <a:pt x="735" y="417"/>
                  </a:lnTo>
                  <a:lnTo>
                    <a:pt x="0"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868;p34"/>
            <p:cNvSpPr/>
            <p:nvPr/>
          </p:nvSpPr>
          <p:spPr>
            <a:xfrm>
              <a:off x="3728250" y="3178575"/>
              <a:ext cx="17800" cy="16550"/>
            </a:xfrm>
            <a:custGeom>
              <a:avLst/>
              <a:gdLst/>
              <a:ahLst/>
              <a:cxnLst/>
              <a:rect l="l" t="t" r="r" b="b"/>
              <a:pathLst>
                <a:path w="712" h="662" extrusionOk="0">
                  <a:moveTo>
                    <a:pt x="711" y="0"/>
                  </a:moveTo>
                  <a:lnTo>
                    <a:pt x="1" y="417"/>
                  </a:lnTo>
                  <a:lnTo>
                    <a:pt x="1" y="662"/>
                  </a:lnTo>
                  <a:lnTo>
                    <a:pt x="711" y="245"/>
                  </a:lnTo>
                  <a:lnTo>
                    <a:pt x="711"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869;p34"/>
            <p:cNvSpPr/>
            <p:nvPr/>
          </p:nvSpPr>
          <p:spPr>
            <a:xfrm>
              <a:off x="3709900" y="3167550"/>
              <a:ext cx="36150" cy="21450"/>
            </a:xfrm>
            <a:custGeom>
              <a:avLst/>
              <a:gdLst/>
              <a:ahLst/>
              <a:cxnLst/>
              <a:rect l="l" t="t" r="r" b="b"/>
              <a:pathLst>
                <a:path w="1446" h="858" extrusionOk="0">
                  <a:moveTo>
                    <a:pt x="710" y="1"/>
                  </a:moveTo>
                  <a:lnTo>
                    <a:pt x="0" y="441"/>
                  </a:lnTo>
                  <a:lnTo>
                    <a:pt x="735" y="858"/>
                  </a:lnTo>
                  <a:lnTo>
                    <a:pt x="1445" y="441"/>
                  </a:lnTo>
                  <a:lnTo>
                    <a:pt x="710"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870;p34"/>
            <p:cNvSpPr/>
            <p:nvPr/>
          </p:nvSpPr>
          <p:spPr>
            <a:xfrm>
              <a:off x="3686025" y="3192050"/>
              <a:ext cx="19000" cy="16550"/>
            </a:xfrm>
            <a:custGeom>
              <a:avLst/>
              <a:gdLst/>
              <a:ahLst/>
              <a:cxnLst/>
              <a:rect l="l" t="t" r="r" b="b"/>
              <a:pathLst>
                <a:path w="760" h="662" extrusionOk="0">
                  <a:moveTo>
                    <a:pt x="0" y="0"/>
                  </a:moveTo>
                  <a:lnTo>
                    <a:pt x="0" y="221"/>
                  </a:lnTo>
                  <a:lnTo>
                    <a:pt x="759" y="661"/>
                  </a:lnTo>
                  <a:lnTo>
                    <a:pt x="759" y="416"/>
                  </a:lnTo>
                  <a:lnTo>
                    <a:pt x="0"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871;p34"/>
            <p:cNvSpPr/>
            <p:nvPr/>
          </p:nvSpPr>
          <p:spPr>
            <a:xfrm>
              <a:off x="3705000" y="3192050"/>
              <a:ext cx="17775" cy="16550"/>
            </a:xfrm>
            <a:custGeom>
              <a:avLst/>
              <a:gdLst/>
              <a:ahLst/>
              <a:cxnLst/>
              <a:rect l="l" t="t" r="r" b="b"/>
              <a:pathLst>
                <a:path w="711" h="662" extrusionOk="0">
                  <a:moveTo>
                    <a:pt x="710" y="0"/>
                  </a:moveTo>
                  <a:lnTo>
                    <a:pt x="0" y="416"/>
                  </a:lnTo>
                  <a:lnTo>
                    <a:pt x="0" y="661"/>
                  </a:lnTo>
                  <a:lnTo>
                    <a:pt x="710" y="245"/>
                  </a:lnTo>
                  <a:lnTo>
                    <a:pt x="710"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872;p34"/>
            <p:cNvSpPr/>
            <p:nvPr/>
          </p:nvSpPr>
          <p:spPr>
            <a:xfrm>
              <a:off x="3686025" y="3181025"/>
              <a:ext cx="36750" cy="21450"/>
            </a:xfrm>
            <a:custGeom>
              <a:avLst/>
              <a:gdLst/>
              <a:ahLst/>
              <a:cxnLst/>
              <a:rect l="l" t="t" r="r" b="b"/>
              <a:pathLst>
                <a:path w="1470" h="858" extrusionOk="0">
                  <a:moveTo>
                    <a:pt x="735" y="0"/>
                  </a:moveTo>
                  <a:lnTo>
                    <a:pt x="0" y="441"/>
                  </a:lnTo>
                  <a:lnTo>
                    <a:pt x="759" y="857"/>
                  </a:lnTo>
                  <a:lnTo>
                    <a:pt x="1469"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873;p34"/>
            <p:cNvSpPr/>
            <p:nvPr/>
          </p:nvSpPr>
          <p:spPr>
            <a:xfrm>
              <a:off x="3662750" y="3205500"/>
              <a:ext cx="18400" cy="16575"/>
            </a:xfrm>
            <a:custGeom>
              <a:avLst/>
              <a:gdLst/>
              <a:ahLst/>
              <a:cxnLst/>
              <a:rect l="l" t="t" r="r" b="b"/>
              <a:pathLst>
                <a:path w="736" h="663" extrusionOk="0">
                  <a:moveTo>
                    <a:pt x="1" y="1"/>
                  </a:moveTo>
                  <a:lnTo>
                    <a:pt x="1" y="221"/>
                  </a:lnTo>
                  <a:lnTo>
                    <a:pt x="735" y="662"/>
                  </a:lnTo>
                  <a:lnTo>
                    <a:pt x="735" y="417"/>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874;p34"/>
            <p:cNvSpPr/>
            <p:nvPr/>
          </p:nvSpPr>
          <p:spPr>
            <a:xfrm>
              <a:off x="3681125" y="3205500"/>
              <a:ext cx="18375" cy="16575"/>
            </a:xfrm>
            <a:custGeom>
              <a:avLst/>
              <a:gdLst/>
              <a:ahLst/>
              <a:cxnLst/>
              <a:rect l="l" t="t" r="r" b="b"/>
              <a:pathLst>
                <a:path w="735" h="663" extrusionOk="0">
                  <a:moveTo>
                    <a:pt x="735" y="1"/>
                  </a:moveTo>
                  <a:lnTo>
                    <a:pt x="0" y="417"/>
                  </a:lnTo>
                  <a:lnTo>
                    <a:pt x="0" y="662"/>
                  </a:lnTo>
                  <a:lnTo>
                    <a:pt x="735" y="246"/>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875;p34"/>
            <p:cNvSpPr/>
            <p:nvPr/>
          </p:nvSpPr>
          <p:spPr>
            <a:xfrm>
              <a:off x="3662750" y="3194500"/>
              <a:ext cx="36750" cy="21450"/>
            </a:xfrm>
            <a:custGeom>
              <a:avLst/>
              <a:gdLst/>
              <a:ahLst/>
              <a:cxnLst/>
              <a:rect l="l" t="t" r="r" b="b"/>
              <a:pathLst>
                <a:path w="1470" h="858" extrusionOk="0">
                  <a:moveTo>
                    <a:pt x="735" y="0"/>
                  </a:moveTo>
                  <a:lnTo>
                    <a:pt x="1" y="441"/>
                  </a:lnTo>
                  <a:lnTo>
                    <a:pt x="735" y="857"/>
                  </a:lnTo>
                  <a:lnTo>
                    <a:pt x="1470"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876;p34"/>
            <p:cNvSpPr/>
            <p:nvPr/>
          </p:nvSpPr>
          <p:spPr>
            <a:xfrm>
              <a:off x="3639500" y="3218975"/>
              <a:ext cx="18375" cy="16550"/>
            </a:xfrm>
            <a:custGeom>
              <a:avLst/>
              <a:gdLst/>
              <a:ahLst/>
              <a:cxnLst/>
              <a:rect l="l" t="t" r="r" b="b"/>
              <a:pathLst>
                <a:path w="735" h="662" extrusionOk="0">
                  <a:moveTo>
                    <a:pt x="0" y="1"/>
                  </a:moveTo>
                  <a:lnTo>
                    <a:pt x="0" y="221"/>
                  </a:lnTo>
                  <a:lnTo>
                    <a:pt x="735" y="662"/>
                  </a:lnTo>
                  <a:lnTo>
                    <a:pt x="735" y="417"/>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877;p34"/>
            <p:cNvSpPr/>
            <p:nvPr/>
          </p:nvSpPr>
          <p:spPr>
            <a:xfrm>
              <a:off x="3657850" y="3218975"/>
              <a:ext cx="18400" cy="16550"/>
            </a:xfrm>
            <a:custGeom>
              <a:avLst/>
              <a:gdLst/>
              <a:ahLst/>
              <a:cxnLst/>
              <a:rect l="l" t="t" r="r" b="b"/>
              <a:pathLst>
                <a:path w="736" h="662" extrusionOk="0">
                  <a:moveTo>
                    <a:pt x="735" y="1"/>
                  </a:moveTo>
                  <a:lnTo>
                    <a:pt x="1" y="417"/>
                  </a:lnTo>
                  <a:lnTo>
                    <a:pt x="1" y="662"/>
                  </a:lnTo>
                  <a:lnTo>
                    <a:pt x="735" y="245"/>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878;p34"/>
            <p:cNvSpPr/>
            <p:nvPr/>
          </p:nvSpPr>
          <p:spPr>
            <a:xfrm>
              <a:off x="3639500" y="3207950"/>
              <a:ext cx="36750" cy="21450"/>
            </a:xfrm>
            <a:custGeom>
              <a:avLst/>
              <a:gdLst/>
              <a:ahLst/>
              <a:cxnLst/>
              <a:rect l="l" t="t" r="r" b="b"/>
              <a:pathLst>
                <a:path w="1470" h="858" extrusionOk="0">
                  <a:moveTo>
                    <a:pt x="735" y="1"/>
                  </a:moveTo>
                  <a:lnTo>
                    <a:pt x="0" y="442"/>
                  </a:lnTo>
                  <a:lnTo>
                    <a:pt x="735" y="858"/>
                  </a:lnTo>
                  <a:lnTo>
                    <a:pt x="1469" y="442"/>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879;p34"/>
            <p:cNvSpPr/>
            <p:nvPr/>
          </p:nvSpPr>
          <p:spPr>
            <a:xfrm>
              <a:off x="3616225" y="3232450"/>
              <a:ext cx="18400" cy="16550"/>
            </a:xfrm>
            <a:custGeom>
              <a:avLst/>
              <a:gdLst/>
              <a:ahLst/>
              <a:cxnLst/>
              <a:rect l="l" t="t" r="r" b="b"/>
              <a:pathLst>
                <a:path w="736" h="662" extrusionOk="0">
                  <a:moveTo>
                    <a:pt x="1" y="0"/>
                  </a:moveTo>
                  <a:lnTo>
                    <a:pt x="1" y="221"/>
                  </a:lnTo>
                  <a:lnTo>
                    <a:pt x="735" y="661"/>
                  </a:lnTo>
                  <a:lnTo>
                    <a:pt x="735" y="417"/>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880;p34"/>
            <p:cNvSpPr/>
            <p:nvPr/>
          </p:nvSpPr>
          <p:spPr>
            <a:xfrm>
              <a:off x="3634600" y="3232450"/>
              <a:ext cx="18375" cy="16550"/>
            </a:xfrm>
            <a:custGeom>
              <a:avLst/>
              <a:gdLst/>
              <a:ahLst/>
              <a:cxnLst/>
              <a:rect l="l" t="t" r="r" b="b"/>
              <a:pathLst>
                <a:path w="735" h="662" extrusionOk="0">
                  <a:moveTo>
                    <a:pt x="735" y="0"/>
                  </a:moveTo>
                  <a:lnTo>
                    <a:pt x="0" y="417"/>
                  </a:lnTo>
                  <a:lnTo>
                    <a:pt x="0" y="661"/>
                  </a:lnTo>
                  <a:lnTo>
                    <a:pt x="735" y="245"/>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881;p34"/>
            <p:cNvSpPr/>
            <p:nvPr/>
          </p:nvSpPr>
          <p:spPr>
            <a:xfrm>
              <a:off x="3616225" y="3221425"/>
              <a:ext cx="36750" cy="21450"/>
            </a:xfrm>
            <a:custGeom>
              <a:avLst/>
              <a:gdLst/>
              <a:ahLst/>
              <a:cxnLst/>
              <a:rect l="l" t="t" r="r" b="b"/>
              <a:pathLst>
                <a:path w="1470" h="858" extrusionOk="0">
                  <a:moveTo>
                    <a:pt x="735" y="1"/>
                  </a:moveTo>
                  <a:lnTo>
                    <a:pt x="1" y="441"/>
                  </a:lnTo>
                  <a:lnTo>
                    <a:pt x="735" y="858"/>
                  </a:lnTo>
                  <a:lnTo>
                    <a:pt x="1470" y="441"/>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882;p34"/>
            <p:cNvSpPr/>
            <p:nvPr/>
          </p:nvSpPr>
          <p:spPr>
            <a:xfrm>
              <a:off x="3592975" y="3245925"/>
              <a:ext cx="18375" cy="16550"/>
            </a:xfrm>
            <a:custGeom>
              <a:avLst/>
              <a:gdLst/>
              <a:ahLst/>
              <a:cxnLst/>
              <a:rect l="l" t="t" r="r" b="b"/>
              <a:pathLst>
                <a:path w="735" h="662" extrusionOk="0">
                  <a:moveTo>
                    <a:pt x="0" y="0"/>
                  </a:moveTo>
                  <a:lnTo>
                    <a:pt x="0" y="220"/>
                  </a:lnTo>
                  <a:lnTo>
                    <a:pt x="735" y="661"/>
                  </a:lnTo>
                  <a:lnTo>
                    <a:pt x="735" y="416"/>
                  </a:lnTo>
                  <a:lnTo>
                    <a:pt x="0"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883;p34"/>
            <p:cNvSpPr/>
            <p:nvPr/>
          </p:nvSpPr>
          <p:spPr>
            <a:xfrm>
              <a:off x="3611325" y="3245925"/>
              <a:ext cx="18400" cy="16550"/>
            </a:xfrm>
            <a:custGeom>
              <a:avLst/>
              <a:gdLst/>
              <a:ahLst/>
              <a:cxnLst/>
              <a:rect l="l" t="t" r="r" b="b"/>
              <a:pathLst>
                <a:path w="736" h="662" extrusionOk="0">
                  <a:moveTo>
                    <a:pt x="735" y="0"/>
                  </a:moveTo>
                  <a:lnTo>
                    <a:pt x="1" y="416"/>
                  </a:lnTo>
                  <a:lnTo>
                    <a:pt x="1" y="661"/>
                  </a:lnTo>
                  <a:lnTo>
                    <a:pt x="735" y="245"/>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884;p34"/>
            <p:cNvSpPr/>
            <p:nvPr/>
          </p:nvSpPr>
          <p:spPr>
            <a:xfrm>
              <a:off x="3592975" y="3234900"/>
              <a:ext cx="36750" cy="21450"/>
            </a:xfrm>
            <a:custGeom>
              <a:avLst/>
              <a:gdLst/>
              <a:ahLst/>
              <a:cxnLst/>
              <a:rect l="l" t="t" r="r" b="b"/>
              <a:pathLst>
                <a:path w="1470" h="858" extrusionOk="0">
                  <a:moveTo>
                    <a:pt x="735" y="0"/>
                  </a:moveTo>
                  <a:lnTo>
                    <a:pt x="0" y="441"/>
                  </a:lnTo>
                  <a:lnTo>
                    <a:pt x="735" y="857"/>
                  </a:lnTo>
                  <a:lnTo>
                    <a:pt x="1469"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885;p34"/>
            <p:cNvSpPr/>
            <p:nvPr/>
          </p:nvSpPr>
          <p:spPr>
            <a:xfrm>
              <a:off x="3850075" y="3124700"/>
              <a:ext cx="18400" cy="16550"/>
            </a:xfrm>
            <a:custGeom>
              <a:avLst/>
              <a:gdLst/>
              <a:ahLst/>
              <a:cxnLst/>
              <a:rect l="l" t="t" r="r" b="b"/>
              <a:pathLst>
                <a:path w="736" h="662" extrusionOk="0">
                  <a:moveTo>
                    <a:pt x="1" y="0"/>
                  </a:moveTo>
                  <a:lnTo>
                    <a:pt x="1" y="245"/>
                  </a:lnTo>
                  <a:lnTo>
                    <a:pt x="736" y="662"/>
                  </a:lnTo>
                  <a:lnTo>
                    <a:pt x="736" y="417"/>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886;p34"/>
            <p:cNvSpPr/>
            <p:nvPr/>
          </p:nvSpPr>
          <p:spPr>
            <a:xfrm>
              <a:off x="3868450" y="3111225"/>
              <a:ext cx="41650" cy="30025"/>
            </a:xfrm>
            <a:custGeom>
              <a:avLst/>
              <a:gdLst/>
              <a:ahLst/>
              <a:cxnLst/>
              <a:rect l="l" t="t" r="r" b="b"/>
              <a:pathLst>
                <a:path w="1666" h="1201" extrusionOk="0">
                  <a:moveTo>
                    <a:pt x="1666" y="1"/>
                  </a:moveTo>
                  <a:lnTo>
                    <a:pt x="1" y="956"/>
                  </a:lnTo>
                  <a:lnTo>
                    <a:pt x="1" y="1201"/>
                  </a:lnTo>
                  <a:lnTo>
                    <a:pt x="1666" y="246"/>
                  </a:lnTo>
                  <a:lnTo>
                    <a:pt x="1666"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887;p34"/>
            <p:cNvSpPr/>
            <p:nvPr/>
          </p:nvSpPr>
          <p:spPr>
            <a:xfrm>
              <a:off x="3850075" y="3100825"/>
              <a:ext cx="60025" cy="34300"/>
            </a:xfrm>
            <a:custGeom>
              <a:avLst/>
              <a:gdLst/>
              <a:ahLst/>
              <a:cxnLst/>
              <a:rect l="l" t="t" r="r" b="b"/>
              <a:pathLst>
                <a:path w="2401" h="1372" extrusionOk="0">
                  <a:moveTo>
                    <a:pt x="1642" y="0"/>
                  </a:moveTo>
                  <a:lnTo>
                    <a:pt x="1" y="955"/>
                  </a:lnTo>
                  <a:lnTo>
                    <a:pt x="736" y="1372"/>
                  </a:lnTo>
                  <a:lnTo>
                    <a:pt x="2401" y="417"/>
                  </a:lnTo>
                  <a:lnTo>
                    <a:pt x="1642"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888;p34"/>
            <p:cNvSpPr/>
            <p:nvPr/>
          </p:nvSpPr>
          <p:spPr>
            <a:xfrm>
              <a:off x="3826200" y="3138175"/>
              <a:ext cx="19025" cy="16550"/>
            </a:xfrm>
            <a:custGeom>
              <a:avLst/>
              <a:gdLst/>
              <a:ahLst/>
              <a:cxnLst/>
              <a:rect l="l" t="t" r="r" b="b"/>
              <a:pathLst>
                <a:path w="761" h="662" extrusionOk="0">
                  <a:moveTo>
                    <a:pt x="1" y="0"/>
                  </a:moveTo>
                  <a:lnTo>
                    <a:pt x="1" y="245"/>
                  </a:lnTo>
                  <a:lnTo>
                    <a:pt x="760" y="661"/>
                  </a:lnTo>
                  <a:lnTo>
                    <a:pt x="760" y="416"/>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889;p34"/>
            <p:cNvSpPr/>
            <p:nvPr/>
          </p:nvSpPr>
          <p:spPr>
            <a:xfrm>
              <a:off x="3845200" y="3138175"/>
              <a:ext cx="17775" cy="16550"/>
            </a:xfrm>
            <a:custGeom>
              <a:avLst/>
              <a:gdLst/>
              <a:ahLst/>
              <a:cxnLst/>
              <a:rect l="l" t="t" r="r" b="b"/>
              <a:pathLst>
                <a:path w="711" h="662" extrusionOk="0">
                  <a:moveTo>
                    <a:pt x="710" y="0"/>
                  </a:moveTo>
                  <a:lnTo>
                    <a:pt x="0" y="416"/>
                  </a:lnTo>
                  <a:lnTo>
                    <a:pt x="0" y="661"/>
                  </a:lnTo>
                  <a:lnTo>
                    <a:pt x="710" y="245"/>
                  </a:lnTo>
                  <a:lnTo>
                    <a:pt x="710"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890;p34"/>
            <p:cNvSpPr/>
            <p:nvPr/>
          </p:nvSpPr>
          <p:spPr>
            <a:xfrm>
              <a:off x="3826200" y="3127750"/>
              <a:ext cx="36775" cy="20850"/>
            </a:xfrm>
            <a:custGeom>
              <a:avLst/>
              <a:gdLst/>
              <a:ahLst/>
              <a:cxnLst/>
              <a:rect l="l" t="t" r="r" b="b"/>
              <a:pathLst>
                <a:path w="1471" h="834" extrusionOk="0">
                  <a:moveTo>
                    <a:pt x="736" y="1"/>
                  </a:moveTo>
                  <a:lnTo>
                    <a:pt x="1" y="417"/>
                  </a:lnTo>
                  <a:lnTo>
                    <a:pt x="760" y="833"/>
                  </a:lnTo>
                  <a:lnTo>
                    <a:pt x="1470" y="417"/>
                  </a:lnTo>
                  <a:lnTo>
                    <a:pt x="736"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891;p34"/>
            <p:cNvSpPr/>
            <p:nvPr/>
          </p:nvSpPr>
          <p:spPr>
            <a:xfrm>
              <a:off x="3802950" y="3151625"/>
              <a:ext cx="19000" cy="16575"/>
            </a:xfrm>
            <a:custGeom>
              <a:avLst/>
              <a:gdLst/>
              <a:ahLst/>
              <a:cxnLst/>
              <a:rect l="l" t="t" r="r" b="b"/>
              <a:pathLst>
                <a:path w="760" h="663" extrusionOk="0">
                  <a:moveTo>
                    <a:pt x="0" y="1"/>
                  </a:moveTo>
                  <a:lnTo>
                    <a:pt x="0" y="246"/>
                  </a:lnTo>
                  <a:lnTo>
                    <a:pt x="760" y="662"/>
                  </a:lnTo>
                  <a:lnTo>
                    <a:pt x="735" y="417"/>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892;p34"/>
            <p:cNvSpPr/>
            <p:nvPr/>
          </p:nvSpPr>
          <p:spPr>
            <a:xfrm>
              <a:off x="3821325" y="3151625"/>
              <a:ext cx="18375" cy="16575"/>
            </a:xfrm>
            <a:custGeom>
              <a:avLst/>
              <a:gdLst/>
              <a:ahLst/>
              <a:cxnLst/>
              <a:rect l="l" t="t" r="r" b="b"/>
              <a:pathLst>
                <a:path w="735" h="663" extrusionOk="0">
                  <a:moveTo>
                    <a:pt x="735" y="1"/>
                  </a:moveTo>
                  <a:lnTo>
                    <a:pt x="0" y="417"/>
                  </a:lnTo>
                  <a:lnTo>
                    <a:pt x="25" y="662"/>
                  </a:lnTo>
                  <a:lnTo>
                    <a:pt x="735" y="246"/>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893;p34"/>
            <p:cNvSpPr/>
            <p:nvPr/>
          </p:nvSpPr>
          <p:spPr>
            <a:xfrm>
              <a:off x="3802950" y="3141225"/>
              <a:ext cx="36750" cy="20850"/>
            </a:xfrm>
            <a:custGeom>
              <a:avLst/>
              <a:gdLst/>
              <a:ahLst/>
              <a:cxnLst/>
              <a:rect l="l" t="t" r="r" b="b"/>
              <a:pathLst>
                <a:path w="1470" h="834" extrusionOk="0">
                  <a:moveTo>
                    <a:pt x="735" y="1"/>
                  </a:moveTo>
                  <a:lnTo>
                    <a:pt x="0" y="417"/>
                  </a:lnTo>
                  <a:lnTo>
                    <a:pt x="735" y="833"/>
                  </a:lnTo>
                  <a:lnTo>
                    <a:pt x="1470" y="417"/>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894;p34"/>
            <p:cNvSpPr/>
            <p:nvPr/>
          </p:nvSpPr>
          <p:spPr>
            <a:xfrm>
              <a:off x="3779675" y="3165100"/>
              <a:ext cx="18400" cy="16550"/>
            </a:xfrm>
            <a:custGeom>
              <a:avLst/>
              <a:gdLst/>
              <a:ahLst/>
              <a:cxnLst/>
              <a:rect l="l" t="t" r="r" b="b"/>
              <a:pathLst>
                <a:path w="736" h="662" extrusionOk="0">
                  <a:moveTo>
                    <a:pt x="1" y="1"/>
                  </a:moveTo>
                  <a:lnTo>
                    <a:pt x="1" y="246"/>
                  </a:lnTo>
                  <a:lnTo>
                    <a:pt x="735" y="662"/>
                  </a:lnTo>
                  <a:lnTo>
                    <a:pt x="735" y="417"/>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895;p34"/>
            <p:cNvSpPr/>
            <p:nvPr/>
          </p:nvSpPr>
          <p:spPr>
            <a:xfrm>
              <a:off x="3798050" y="3165100"/>
              <a:ext cx="18400" cy="16550"/>
            </a:xfrm>
            <a:custGeom>
              <a:avLst/>
              <a:gdLst/>
              <a:ahLst/>
              <a:cxnLst/>
              <a:rect l="l" t="t" r="r" b="b"/>
              <a:pathLst>
                <a:path w="736" h="662" extrusionOk="0">
                  <a:moveTo>
                    <a:pt x="735" y="1"/>
                  </a:moveTo>
                  <a:lnTo>
                    <a:pt x="0" y="417"/>
                  </a:lnTo>
                  <a:lnTo>
                    <a:pt x="0" y="662"/>
                  </a:lnTo>
                  <a:lnTo>
                    <a:pt x="735" y="246"/>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896;p34"/>
            <p:cNvSpPr/>
            <p:nvPr/>
          </p:nvSpPr>
          <p:spPr>
            <a:xfrm>
              <a:off x="3779675" y="3154700"/>
              <a:ext cx="36775" cy="20825"/>
            </a:xfrm>
            <a:custGeom>
              <a:avLst/>
              <a:gdLst/>
              <a:ahLst/>
              <a:cxnLst/>
              <a:rect l="l" t="t" r="r" b="b"/>
              <a:pathLst>
                <a:path w="1471" h="833" extrusionOk="0">
                  <a:moveTo>
                    <a:pt x="735" y="0"/>
                  </a:moveTo>
                  <a:lnTo>
                    <a:pt x="1" y="417"/>
                  </a:lnTo>
                  <a:lnTo>
                    <a:pt x="735" y="833"/>
                  </a:lnTo>
                  <a:lnTo>
                    <a:pt x="1470" y="417"/>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897;p34"/>
            <p:cNvSpPr/>
            <p:nvPr/>
          </p:nvSpPr>
          <p:spPr>
            <a:xfrm>
              <a:off x="3756425" y="3178575"/>
              <a:ext cx="18375" cy="16550"/>
            </a:xfrm>
            <a:custGeom>
              <a:avLst/>
              <a:gdLst/>
              <a:ahLst/>
              <a:cxnLst/>
              <a:rect l="l" t="t" r="r" b="b"/>
              <a:pathLst>
                <a:path w="735" h="662" extrusionOk="0">
                  <a:moveTo>
                    <a:pt x="0" y="0"/>
                  </a:moveTo>
                  <a:lnTo>
                    <a:pt x="0" y="245"/>
                  </a:lnTo>
                  <a:lnTo>
                    <a:pt x="735" y="662"/>
                  </a:lnTo>
                  <a:lnTo>
                    <a:pt x="735" y="417"/>
                  </a:lnTo>
                  <a:lnTo>
                    <a:pt x="0"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898;p34"/>
            <p:cNvSpPr/>
            <p:nvPr/>
          </p:nvSpPr>
          <p:spPr>
            <a:xfrm>
              <a:off x="3774775" y="3178575"/>
              <a:ext cx="18400" cy="16550"/>
            </a:xfrm>
            <a:custGeom>
              <a:avLst/>
              <a:gdLst/>
              <a:ahLst/>
              <a:cxnLst/>
              <a:rect l="l" t="t" r="r" b="b"/>
              <a:pathLst>
                <a:path w="736" h="662" extrusionOk="0">
                  <a:moveTo>
                    <a:pt x="736" y="0"/>
                  </a:moveTo>
                  <a:lnTo>
                    <a:pt x="1" y="417"/>
                  </a:lnTo>
                  <a:lnTo>
                    <a:pt x="1" y="662"/>
                  </a:lnTo>
                  <a:lnTo>
                    <a:pt x="736" y="245"/>
                  </a:lnTo>
                  <a:lnTo>
                    <a:pt x="736"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899;p34"/>
            <p:cNvSpPr/>
            <p:nvPr/>
          </p:nvSpPr>
          <p:spPr>
            <a:xfrm>
              <a:off x="3756425" y="3168175"/>
              <a:ext cx="36750" cy="20825"/>
            </a:xfrm>
            <a:custGeom>
              <a:avLst/>
              <a:gdLst/>
              <a:ahLst/>
              <a:cxnLst/>
              <a:rect l="l" t="t" r="r" b="b"/>
              <a:pathLst>
                <a:path w="1470" h="833" extrusionOk="0">
                  <a:moveTo>
                    <a:pt x="735" y="0"/>
                  </a:moveTo>
                  <a:lnTo>
                    <a:pt x="0" y="416"/>
                  </a:lnTo>
                  <a:lnTo>
                    <a:pt x="735" y="833"/>
                  </a:lnTo>
                  <a:lnTo>
                    <a:pt x="1470" y="416"/>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900;p34"/>
            <p:cNvSpPr/>
            <p:nvPr/>
          </p:nvSpPr>
          <p:spPr>
            <a:xfrm>
              <a:off x="3733150" y="3192050"/>
              <a:ext cx="18400" cy="16550"/>
            </a:xfrm>
            <a:custGeom>
              <a:avLst/>
              <a:gdLst/>
              <a:ahLst/>
              <a:cxnLst/>
              <a:rect l="l" t="t" r="r" b="b"/>
              <a:pathLst>
                <a:path w="736" h="662" extrusionOk="0">
                  <a:moveTo>
                    <a:pt x="1" y="0"/>
                  </a:moveTo>
                  <a:lnTo>
                    <a:pt x="1" y="245"/>
                  </a:lnTo>
                  <a:lnTo>
                    <a:pt x="735" y="661"/>
                  </a:lnTo>
                  <a:lnTo>
                    <a:pt x="735" y="416"/>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901;p34"/>
            <p:cNvSpPr/>
            <p:nvPr/>
          </p:nvSpPr>
          <p:spPr>
            <a:xfrm>
              <a:off x="3751525" y="3192050"/>
              <a:ext cx="18400" cy="16550"/>
            </a:xfrm>
            <a:custGeom>
              <a:avLst/>
              <a:gdLst/>
              <a:ahLst/>
              <a:cxnLst/>
              <a:rect l="l" t="t" r="r" b="b"/>
              <a:pathLst>
                <a:path w="736" h="662" extrusionOk="0">
                  <a:moveTo>
                    <a:pt x="735" y="0"/>
                  </a:moveTo>
                  <a:lnTo>
                    <a:pt x="0" y="416"/>
                  </a:lnTo>
                  <a:lnTo>
                    <a:pt x="0" y="661"/>
                  </a:lnTo>
                  <a:lnTo>
                    <a:pt x="735" y="245"/>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902;p34"/>
            <p:cNvSpPr/>
            <p:nvPr/>
          </p:nvSpPr>
          <p:spPr>
            <a:xfrm>
              <a:off x="3733150" y="3181625"/>
              <a:ext cx="36775" cy="20850"/>
            </a:xfrm>
            <a:custGeom>
              <a:avLst/>
              <a:gdLst/>
              <a:ahLst/>
              <a:cxnLst/>
              <a:rect l="l" t="t" r="r" b="b"/>
              <a:pathLst>
                <a:path w="1471" h="834" extrusionOk="0">
                  <a:moveTo>
                    <a:pt x="735" y="1"/>
                  </a:moveTo>
                  <a:lnTo>
                    <a:pt x="1" y="417"/>
                  </a:lnTo>
                  <a:lnTo>
                    <a:pt x="735" y="833"/>
                  </a:lnTo>
                  <a:lnTo>
                    <a:pt x="1470" y="417"/>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903;p34"/>
            <p:cNvSpPr/>
            <p:nvPr/>
          </p:nvSpPr>
          <p:spPr>
            <a:xfrm>
              <a:off x="3709900" y="3205500"/>
              <a:ext cx="18375" cy="16575"/>
            </a:xfrm>
            <a:custGeom>
              <a:avLst/>
              <a:gdLst/>
              <a:ahLst/>
              <a:cxnLst/>
              <a:rect l="l" t="t" r="r" b="b"/>
              <a:pathLst>
                <a:path w="735" h="663" extrusionOk="0">
                  <a:moveTo>
                    <a:pt x="0" y="1"/>
                  </a:moveTo>
                  <a:lnTo>
                    <a:pt x="0" y="246"/>
                  </a:lnTo>
                  <a:lnTo>
                    <a:pt x="735" y="662"/>
                  </a:lnTo>
                  <a:lnTo>
                    <a:pt x="735" y="442"/>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904;p34"/>
            <p:cNvSpPr/>
            <p:nvPr/>
          </p:nvSpPr>
          <p:spPr>
            <a:xfrm>
              <a:off x="3728250" y="3205500"/>
              <a:ext cx="18400" cy="16575"/>
            </a:xfrm>
            <a:custGeom>
              <a:avLst/>
              <a:gdLst/>
              <a:ahLst/>
              <a:cxnLst/>
              <a:rect l="l" t="t" r="r" b="b"/>
              <a:pathLst>
                <a:path w="736" h="663" extrusionOk="0">
                  <a:moveTo>
                    <a:pt x="736" y="1"/>
                  </a:moveTo>
                  <a:lnTo>
                    <a:pt x="1" y="442"/>
                  </a:lnTo>
                  <a:lnTo>
                    <a:pt x="1" y="662"/>
                  </a:lnTo>
                  <a:lnTo>
                    <a:pt x="736" y="246"/>
                  </a:lnTo>
                  <a:lnTo>
                    <a:pt x="736"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905;p34"/>
            <p:cNvSpPr/>
            <p:nvPr/>
          </p:nvSpPr>
          <p:spPr>
            <a:xfrm>
              <a:off x="3709900" y="3195100"/>
              <a:ext cx="36750" cy="21450"/>
            </a:xfrm>
            <a:custGeom>
              <a:avLst/>
              <a:gdLst/>
              <a:ahLst/>
              <a:cxnLst/>
              <a:rect l="l" t="t" r="r" b="b"/>
              <a:pathLst>
                <a:path w="1470" h="858" extrusionOk="0">
                  <a:moveTo>
                    <a:pt x="735" y="1"/>
                  </a:moveTo>
                  <a:lnTo>
                    <a:pt x="0" y="417"/>
                  </a:lnTo>
                  <a:lnTo>
                    <a:pt x="735" y="858"/>
                  </a:lnTo>
                  <a:lnTo>
                    <a:pt x="1470" y="417"/>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906;p34"/>
            <p:cNvSpPr/>
            <p:nvPr/>
          </p:nvSpPr>
          <p:spPr>
            <a:xfrm>
              <a:off x="3686625" y="3218975"/>
              <a:ext cx="18400" cy="16550"/>
            </a:xfrm>
            <a:custGeom>
              <a:avLst/>
              <a:gdLst/>
              <a:ahLst/>
              <a:cxnLst/>
              <a:rect l="l" t="t" r="r" b="b"/>
              <a:pathLst>
                <a:path w="736" h="662" extrusionOk="0">
                  <a:moveTo>
                    <a:pt x="1" y="1"/>
                  </a:moveTo>
                  <a:lnTo>
                    <a:pt x="1" y="245"/>
                  </a:lnTo>
                  <a:lnTo>
                    <a:pt x="735" y="662"/>
                  </a:lnTo>
                  <a:lnTo>
                    <a:pt x="735" y="417"/>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907;p34"/>
            <p:cNvSpPr/>
            <p:nvPr/>
          </p:nvSpPr>
          <p:spPr>
            <a:xfrm>
              <a:off x="3705000" y="3218975"/>
              <a:ext cx="18375" cy="16550"/>
            </a:xfrm>
            <a:custGeom>
              <a:avLst/>
              <a:gdLst/>
              <a:ahLst/>
              <a:cxnLst/>
              <a:rect l="l" t="t" r="r" b="b"/>
              <a:pathLst>
                <a:path w="735" h="662" extrusionOk="0">
                  <a:moveTo>
                    <a:pt x="735" y="1"/>
                  </a:moveTo>
                  <a:lnTo>
                    <a:pt x="0" y="417"/>
                  </a:lnTo>
                  <a:lnTo>
                    <a:pt x="0" y="662"/>
                  </a:lnTo>
                  <a:lnTo>
                    <a:pt x="735" y="245"/>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908;p34"/>
            <p:cNvSpPr/>
            <p:nvPr/>
          </p:nvSpPr>
          <p:spPr>
            <a:xfrm>
              <a:off x="3686625" y="3208575"/>
              <a:ext cx="36750" cy="20825"/>
            </a:xfrm>
            <a:custGeom>
              <a:avLst/>
              <a:gdLst/>
              <a:ahLst/>
              <a:cxnLst/>
              <a:rect l="l" t="t" r="r" b="b"/>
              <a:pathLst>
                <a:path w="1470" h="833" extrusionOk="0">
                  <a:moveTo>
                    <a:pt x="711" y="0"/>
                  </a:moveTo>
                  <a:lnTo>
                    <a:pt x="1" y="417"/>
                  </a:lnTo>
                  <a:lnTo>
                    <a:pt x="735" y="833"/>
                  </a:lnTo>
                  <a:lnTo>
                    <a:pt x="1470" y="417"/>
                  </a:lnTo>
                  <a:lnTo>
                    <a:pt x="711"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909;p34"/>
            <p:cNvSpPr/>
            <p:nvPr/>
          </p:nvSpPr>
          <p:spPr>
            <a:xfrm>
              <a:off x="3663375" y="3232450"/>
              <a:ext cx="18375" cy="16550"/>
            </a:xfrm>
            <a:custGeom>
              <a:avLst/>
              <a:gdLst/>
              <a:ahLst/>
              <a:cxnLst/>
              <a:rect l="l" t="t" r="r" b="b"/>
              <a:pathLst>
                <a:path w="735" h="662" extrusionOk="0">
                  <a:moveTo>
                    <a:pt x="0" y="0"/>
                  </a:moveTo>
                  <a:lnTo>
                    <a:pt x="0" y="245"/>
                  </a:lnTo>
                  <a:lnTo>
                    <a:pt x="735" y="661"/>
                  </a:lnTo>
                  <a:lnTo>
                    <a:pt x="735" y="417"/>
                  </a:lnTo>
                  <a:lnTo>
                    <a:pt x="0"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910;p34"/>
            <p:cNvSpPr/>
            <p:nvPr/>
          </p:nvSpPr>
          <p:spPr>
            <a:xfrm>
              <a:off x="3681725" y="3232450"/>
              <a:ext cx="18400" cy="16550"/>
            </a:xfrm>
            <a:custGeom>
              <a:avLst/>
              <a:gdLst/>
              <a:ahLst/>
              <a:cxnLst/>
              <a:rect l="l" t="t" r="r" b="b"/>
              <a:pathLst>
                <a:path w="736" h="662" extrusionOk="0">
                  <a:moveTo>
                    <a:pt x="735" y="0"/>
                  </a:moveTo>
                  <a:lnTo>
                    <a:pt x="1" y="417"/>
                  </a:lnTo>
                  <a:lnTo>
                    <a:pt x="1" y="661"/>
                  </a:lnTo>
                  <a:lnTo>
                    <a:pt x="735" y="245"/>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911;p34"/>
            <p:cNvSpPr/>
            <p:nvPr/>
          </p:nvSpPr>
          <p:spPr>
            <a:xfrm>
              <a:off x="3663375" y="3222050"/>
              <a:ext cx="36750" cy="20825"/>
            </a:xfrm>
            <a:custGeom>
              <a:avLst/>
              <a:gdLst/>
              <a:ahLst/>
              <a:cxnLst/>
              <a:rect l="l" t="t" r="r" b="b"/>
              <a:pathLst>
                <a:path w="1470" h="833" extrusionOk="0">
                  <a:moveTo>
                    <a:pt x="710" y="0"/>
                  </a:moveTo>
                  <a:lnTo>
                    <a:pt x="0" y="416"/>
                  </a:lnTo>
                  <a:lnTo>
                    <a:pt x="735" y="833"/>
                  </a:lnTo>
                  <a:lnTo>
                    <a:pt x="1469" y="416"/>
                  </a:lnTo>
                  <a:lnTo>
                    <a:pt x="710"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912;p34"/>
            <p:cNvSpPr/>
            <p:nvPr/>
          </p:nvSpPr>
          <p:spPr>
            <a:xfrm>
              <a:off x="3616225" y="3259375"/>
              <a:ext cx="19000" cy="16550"/>
            </a:xfrm>
            <a:custGeom>
              <a:avLst/>
              <a:gdLst/>
              <a:ahLst/>
              <a:cxnLst/>
              <a:rect l="l" t="t" r="r" b="b"/>
              <a:pathLst>
                <a:path w="760" h="662" extrusionOk="0">
                  <a:moveTo>
                    <a:pt x="1" y="1"/>
                  </a:moveTo>
                  <a:lnTo>
                    <a:pt x="1" y="246"/>
                  </a:lnTo>
                  <a:lnTo>
                    <a:pt x="760" y="662"/>
                  </a:lnTo>
                  <a:lnTo>
                    <a:pt x="760" y="442"/>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913;p34"/>
            <p:cNvSpPr/>
            <p:nvPr/>
          </p:nvSpPr>
          <p:spPr>
            <a:xfrm>
              <a:off x="3635200" y="3245925"/>
              <a:ext cx="41050" cy="30000"/>
            </a:xfrm>
            <a:custGeom>
              <a:avLst/>
              <a:gdLst/>
              <a:ahLst/>
              <a:cxnLst/>
              <a:rect l="l" t="t" r="r" b="b"/>
              <a:pathLst>
                <a:path w="1642" h="1200" extrusionOk="0">
                  <a:moveTo>
                    <a:pt x="1641" y="0"/>
                  </a:moveTo>
                  <a:lnTo>
                    <a:pt x="1" y="980"/>
                  </a:lnTo>
                  <a:lnTo>
                    <a:pt x="1" y="1200"/>
                  </a:lnTo>
                  <a:lnTo>
                    <a:pt x="1641" y="245"/>
                  </a:lnTo>
                  <a:lnTo>
                    <a:pt x="1641"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914;p34"/>
            <p:cNvSpPr/>
            <p:nvPr/>
          </p:nvSpPr>
          <p:spPr>
            <a:xfrm>
              <a:off x="3616225" y="3235500"/>
              <a:ext cx="60025" cy="34925"/>
            </a:xfrm>
            <a:custGeom>
              <a:avLst/>
              <a:gdLst/>
              <a:ahLst/>
              <a:cxnLst/>
              <a:rect l="l" t="t" r="r" b="b"/>
              <a:pathLst>
                <a:path w="2401" h="1397" extrusionOk="0">
                  <a:moveTo>
                    <a:pt x="1666" y="1"/>
                  </a:moveTo>
                  <a:lnTo>
                    <a:pt x="1" y="956"/>
                  </a:lnTo>
                  <a:lnTo>
                    <a:pt x="760" y="1397"/>
                  </a:lnTo>
                  <a:lnTo>
                    <a:pt x="2400" y="417"/>
                  </a:lnTo>
                  <a:lnTo>
                    <a:pt x="1666"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915;p34"/>
            <p:cNvSpPr/>
            <p:nvPr/>
          </p:nvSpPr>
          <p:spPr>
            <a:xfrm>
              <a:off x="3850075" y="3151625"/>
              <a:ext cx="18400" cy="16575"/>
            </a:xfrm>
            <a:custGeom>
              <a:avLst/>
              <a:gdLst/>
              <a:ahLst/>
              <a:cxnLst/>
              <a:rect l="l" t="t" r="r" b="b"/>
              <a:pathLst>
                <a:path w="736" h="663" extrusionOk="0">
                  <a:moveTo>
                    <a:pt x="1" y="1"/>
                  </a:moveTo>
                  <a:lnTo>
                    <a:pt x="1" y="246"/>
                  </a:lnTo>
                  <a:lnTo>
                    <a:pt x="736" y="662"/>
                  </a:lnTo>
                  <a:lnTo>
                    <a:pt x="736" y="442"/>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916;p34"/>
            <p:cNvSpPr/>
            <p:nvPr/>
          </p:nvSpPr>
          <p:spPr>
            <a:xfrm>
              <a:off x="3868450" y="3125300"/>
              <a:ext cx="64925" cy="42900"/>
            </a:xfrm>
            <a:custGeom>
              <a:avLst/>
              <a:gdLst/>
              <a:ahLst/>
              <a:cxnLst/>
              <a:rect l="l" t="t" r="r" b="b"/>
              <a:pathLst>
                <a:path w="2597" h="1716" extrusionOk="0">
                  <a:moveTo>
                    <a:pt x="2596" y="1"/>
                  </a:moveTo>
                  <a:lnTo>
                    <a:pt x="1" y="1495"/>
                  </a:lnTo>
                  <a:lnTo>
                    <a:pt x="1" y="1715"/>
                  </a:lnTo>
                  <a:lnTo>
                    <a:pt x="2596" y="221"/>
                  </a:lnTo>
                  <a:lnTo>
                    <a:pt x="2596"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917;p34"/>
            <p:cNvSpPr/>
            <p:nvPr/>
          </p:nvSpPr>
          <p:spPr>
            <a:xfrm>
              <a:off x="3850075" y="3114300"/>
              <a:ext cx="83300" cy="48375"/>
            </a:xfrm>
            <a:custGeom>
              <a:avLst/>
              <a:gdLst/>
              <a:ahLst/>
              <a:cxnLst/>
              <a:rect l="l" t="t" r="r" b="b"/>
              <a:pathLst>
                <a:path w="3332" h="1935" extrusionOk="0">
                  <a:moveTo>
                    <a:pt x="2597" y="0"/>
                  </a:moveTo>
                  <a:lnTo>
                    <a:pt x="1" y="1494"/>
                  </a:lnTo>
                  <a:lnTo>
                    <a:pt x="736" y="1935"/>
                  </a:lnTo>
                  <a:lnTo>
                    <a:pt x="3331" y="441"/>
                  </a:lnTo>
                  <a:lnTo>
                    <a:pt x="2597"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918;p34"/>
            <p:cNvSpPr/>
            <p:nvPr/>
          </p:nvSpPr>
          <p:spPr>
            <a:xfrm>
              <a:off x="3826825" y="3165100"/>
              <a:ext cx="18400" cy="16550"/>
            </a:xfrm>
            <a:custGeom>
              <a:avLst/>
              <a:gdLst/>
              <a:ahLst/>
              <a:cxnLst/>
              <a:rect l="l" t="t" r="r" b="b"/>
              <a:pathLst>
                <a:path w="736" h="662" extrusionOk="0">
                  <a:moveTo>
                    <a:pt x="0" y="1"/>
                  </a:moveTo>
                  <a:lnTo>
                    <a:pt x="0" y="246"/>
                  </a:lnTo>
                  <a:lnTo>
                    <a:pt x="735" y="662"/>
                  </a:lnTo>
                  <a:lnTo>
                    <a:pt x="735" y="441"/>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919;p34"/>
            <p:cNvSpPr/>
            <p:nvPr/>
          </p:nvSpPr>
          <p:spPr>
            <a:xfrm>
              <a:off x="3845200" y="3165725"/>
              <a:ext cx="18375" cy="15925"/>
            </a:xfrm>
            <a:custGeom>
              <a:avLst/>
              <a:gdLst/>
              <a:ahLst/>
              <a:cxnLst/>
              <a:rect l="l" t="t" r="r" b="b"/>
              <a:pathLst>
                <a:path w="735" h="637" extrusionOk="0">
                  <a:moveTo>
                    <a:pt x="735" y="0"/>
                  </a:moveTo>
                  <a:lnTo>
                    <a:pt x="0" y="416"/>
                  </a:lnTo>
                  <a:lnTo>
                    <a:pt x="0" y="637"/>
                  </a:lnTo>
                  <a:lnTo>
                    <a:pt x="735" y="221"/>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920;p34"/>
            <p:cNvSpPr/>
            <p:nvPr/>
          </p:nvSpPr>
          <p:spPr>
            <a:xfrm>
              <a:off x="3826825" y="3154700"/>
              <a:ext cx="36750" cy="21450"/>
            </a:xfrm>
            <a:custGeom>
              <a:avLst/>
              <a:gdLst/>
              <a:ahLst/>
              <a:cxnLst/>
              <a:rect l="l" t="t" r="r" b="b"/>
              <a:pathLst>
                <a:path w="1470" h="858" extrusionOk="0">
                  <a:moveTo>
                    <a:pt x="735" y="0"/>
                  </a:moveTo>
                  <a:lnTo>
                    <a:pt x="0" y="417"/>
                  </a:lnTo>
                  <a:lnTo>
                    <a:pt x="735" y="857"/>
                  </a:lnTo>
                  <a:lnTo>
                    <a:pt x="1470"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921;p34"/>
            <p:cNvSpPr/>
            <p:nvPr/>
          </p:nvSpPr>
          <p:spPr>
            <a:xfrm>
              <a:off x="3803550" y="3178575"/>
              <a:ext cx="18400" cy="16550"/>
            </a:xfrm>
            <a:custGeom>
              <a:avLst/>
              <a:gdLst/>
              <a:ahLst/>
              <a:cxnLst/>
              <a:rect l="l" t="t" r="r" b="b"/>
              <a:pathLst>
                <a:path w="736" h="662" extrusionOk="0">
                  <a:moveTo>
                    <a:pt x="1" y="0"/>
                  </a:moveTo>
                  <a:lnTo>
                    <a:pt x="1" y="245"/>
                  </a:lnTo>
                  <a:lnTo>
                    <a:pt x="736" y="662"/>
                  </a:lnTo>
                  <a:lnTo>
                    <a:pt x="736" y="441"/>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922;p34"/>
            <p:cNvSpPr/>
            <p:nvPr/>
          </p:nvSpPr>
          <p:spPr>
            <a:xfrm>
              <a:off x="3821925" y="3179175"/>
              <a:ext cx="18400" cy="15950"/>
            </a:xfrm>
            <a:custGeom>
              <a:avLst/>
              <a:gdLst/>
              <a:ahLst/>
              <a:cxnLst/>
              <a:rect l="l" t="t" r="r" b="b"/>
              <a:pathLst>
                <a:path w="736" h="638" extrusionOk="0">
                  <a:moveTo>
                    <a:pt x="735" y="1"/>
                  </a:moveTo>
                  <a:lnTo>
                    <a:pt x="1" y="417"/>
                  </a:lnTo>
                  <a:lnTo>
                    <a:pt x="1" y="638"/>
                  </a:lnTo>
                  <a:lnTo>
                    <a:pt x="735" y="221"/>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923;p34"/>
            <p:cNvSpPr/>
            <p:nvPr/>
          </p:nvSpPr>
          <p:spPr>
            <a:xfrm>
              <a:off x="3803550" y="3168175"/>
              <a:ext cx="36775" cy="21450"/>
            </a:xfrm>
            <a:custGeom>
              <a:avLst/>
              <a:gdLst/>
              <a:ahLst/>
              <a:cxnLst/>
              <a:rect l="l" t="t" r="r" b="b"/>
              <a:pathLst>
                <a:path w="1471" h="858" extrusionOk="0">
                  <a:moveTo>
                    <a:pt x="711" y="0"/>
                  </a:moveTo>
                  <a:lnTo>
                    <a:pt x="1" y="416"/>
                  </a:lnTo>
                  <a:lnTo>
                    <a:pt x="736" y="857"/>
                  </a:lnTo>
                  <a:lnTo>
                    <a:pt x="1470" y="441"/>
                  </a:lnTo>
                  <a:lnTo>
                    <a:pt x="711"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924;p34"/>
            <p:cNvSpPr/>
            <p:nvPr/>
          </p:nvSpPr>
          <p:spPr>
            <a:xfrm>
              <a:off x="3780300" y="3192050"/>
              <a:ext cx="18375" cy="16550"/>
            </a:xfrm>
            <a:custGeom>
              <a:avLst/>
              <a:gdLst/>
              <a:ahLst/>
              <a:cxnLst/>
              <a:rect l="l" t="t" r="r" b="b"/>
              <a:pathLst>
                <a:path w="735" h="662" extrusionOk="0">
                  <a:moveTo>
                    <a:pt x="0" y="0"/>
                  </a:moveTo>
                  <a:lnTo>
                    <a:pt x="0" y="245"/>
                  </a:lnTo>
                  <a:lnTo>
                    <a:pt x="735" y="661"/>
                  </a:lnTo>
                  <a:lnTo>
                    <a:pt x="735" y="441"/>
                  </a:lnTo>
                  <a:lnTo>
                    <a:pt x="0"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925;p34"/>
            <p:cNvSpPr/>
            <p:nvPr/>
          </p:nvSpPr>
          <p:spPr>
            <a:xfrm>
              <a:off x="3798650" y="3192650"/>
              <a:ext cx="18400" cy="15950"/>
            </a:xfrm>
            <a:custGeom>
              <a:avLst/>
              <a:gdLst/>
              <a:ahLst/>
              <a:cxnLst/>
              <a:rect l="l" t="t" r="r" b="b"/>
              <a:pathLst>
                <a:path w="736" h="638" extrusionOk="0">
                  <a:moveTo>
                    <a:pt x="711" y="1"/>
                  </a:moveTo>
                  <a:lnTo>
                    <a:pt x="1" y="417"/>
                  </a:lnTo>
                  <a:lnTo>
                    <a:pt x="1" y="637"/>
                  </a:lnTo>
                  <a:lnTo>
                    <a:pt x="736" y="221"/>
                  </a:lnTo>
                  <a:lnTo>
                    <a:pt x="711"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926;p34"/>
            <p:cNvSpPr/>
            <p:nvPr/>
          </p:nvSpPr>
          <p:spPr>
            <a:xfrm>
              <a:off x="3780300" y="3181625"/>
              <a:ext cx="36150" cy="21450"/>
            </a:xfrm>
            <a:custGeom>
              <a:avLst/>
              <a:gdLst/>
              <a:ahLst/>
              <a:cxnLst/>
              <a:rect l="l" t="t" r="r" b="b"/>
              <a:pathLst>
                <a:path w="1446" h="858" extrusionOk="0">
                  <a:moveTo>
                    <a:pt x="710" y="1"/>
                  </a:moveTo>
                  <a:lnTo>
                    <a:pt x="0" y="417"/>
                  </a:lnTo>
                  <a:lnTo>
                    <a:pt x="735" y="858"/>
                  </a:lnTo>
                  <a:lnTo>
                    <a:pt x="1445" y="442"/>
                  </a:lnTo>
                  <a:lnTo>
                    <a:pt x="710"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927;p34"/>
            <p:cNvSpPr/>
            <p:nvPr/>
          </p:nvSpPr>
          <p:spPr>
            <a:xfrm>
              <a:off x="3756425" y="3205500"/>
              <a:ext cx="19000" cy="16575"/>
            </a:xfrm>
            <a:custGeom>
              <a:avLst/>
              <a:gdLst/>
              <a:ahLst/>
              <a:cxnLst/>
              <a:rect l="l" t="t" r="r" b="b"/>
              <a:pathLst>
                <a:path w="760" h="663" extrusionOk="0">
                  <a:moveTo>
                    <a:pt x="0" y="1"/>
                  </a:moveTo>
                  <a:lnTo>
                    <a:pt x="25" y="246"/>
                  </a:lnTo>
                  <a:lnTo>
                    <a:pt x="759" y="662"/>
                  </a:lnTo>
                  <a:lnTo>
                    <a:pt x="759" y="442"/>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928;p34"/>
            <p:cNvSpPr/>
            <p:nvPr/>
          </p:nvSpPr>
          <p:spPr>
            <a:xfrm>
              <a:off x="3775400" y="3206125"/>
              <a:ext cx="17775" cy="15950"/>
            </a:xfrm>
            <a:custGeom>
              <a:avLst/>
              <a:gdLst/>
              <a:ahLst/>
              <a:cxnLst/>
              <a:rect l="l" t="t" r="r" b="b"/>
              <a:pathLst>
                <a:path w="711" h="638" extrusionOk="0">
                  <a:moveTo>
                    <a:pt x="711" y="0"/>
                  </a:moveTo>
                  <a:lnTo>
                    <a:pt x="0" y="417"/>
                  </a:lnTo>
                  <a:lnTo>
                    <a:pt x="0" y="637"/>
                  </a:lnTo>
                  <a:lnTo>
                    <a:pt x="711" y="221"/>
                  </a:lnTo>
                  <a:lnTo>
                    <a:pt x="711"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929;p34"/>
            <p:cNvSpPr/>
            <p:nvPr/>
          </p:nvSpPr>
          <p:spPr>
            <a:xfrm>
              <a:off x="3756425" y="3195100"/>
              <a:ext cx="36750" cy="21450"/>
            </a:xfrm>
            <a:custGeom>
              <a:avLst/>
              <a:gdLst/>
              <a:ahLst/>
              <a:cxnLst/>
              <a:rect l="l" t="t" r="r" b="b"/>
              <a:pathLst>
                <a:path w="1470" h="858" extrusionOk="0">
                  <a:moveTo>
                    <a:pt x="735" y="1"/>
                  </a:moveTo>
                  <a:lnTo>
                    <a:pt x="0" y="417"/>
                  </a:lnTo>
                  <a:lnTo>
                    <a:pt x="759" y="858"/>
                  </a:lnTo>
                  <a:lnTo>
                    <a:pt x="1470" y="441"/>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930;p34"/>
            <p:cNvSpPr/>
            <p:nvPr/>
          </p:nvSpPr>
          <p:spPr>
            <a:xfrm>
              <a:off x="3733150" y="3218975"/>
              <a:ext cx="19000" cy="16550"/>
            </a:xfrm>
            <a:custGeom>
              <a:avLst/>
              <a:gdLst/>
              <a:ahLst/>
              <a:cxnLst/>
              <a:rect l="l" t="t" r="r" b="b"/>
              <a:pathLst>
                <a:path w="760" h="662" extrusionOk="0">
                  <a:moveTo>
                    <a:pt x="1" y="1"/>
                  </a:moveTo>
                  <a:lnTo>
                    <a:pt x="1" y="245"/>
                  </a:lnTo>
                  <a:lnTo>
                    <a:pt x="760" y="662"/>
                  </a:lnTo>
                  <a:lnTo>
                    <a:pt x="735" y="441"/>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931;p34"/>
            <p:cNvSpPr/>
            <p:nvPr/>
          </p:nvSpPr>
          <p:spPr>
            <a:xfrm>
              <a:off x="3751525" y="3219600"/>
              <a:ext cx="18400" cy="15925"/>
            </a:xfrm>
            <a:custGeom>
              <a:avLst/>
              <a:gdLst/>
              <a:ahLst/>
              <a:cxnLst/>
              <a:rect l="l" t="t" r="r" b="b"/>
              <a:pathLst>
                <a:path w="736" h="637" extrusionOk="0">
                  <a:moveTo>
                    <a:pt x="735" y="0"/>
                  </a:moveTo>
                  <a:lnTo>
                    <a:pt x="0" y="416"/>
                  </a:lnTo>
                  <a:lnTo>
                    <a:pt x="25" y="637"/>
                  </a:lnTo>
                  <a:lnTo>
                    <a:pt x="735" y="220"/>
                  </a:lnTo>
                  <a:lnTo>
                    <a:pt x="73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932;p34"/>
            <p:cNvSpPr/>
            <p:nvPr/>
          </p:nvSpPr>
          <p:spPr>
            <a:xfrm>
              <a:off x="3733150" y="3208575"/>
              <a:ext cx="36775" cy="21450"/>
            </a:xfrm>
            <a:custGeom>
              <a:avLst/>
              <a:gdLst/>
              <a:ahLst/>
              <a:cxnLst/>
              <a:rect l="l" t="t" r="r" b="b"/>
              <a:pathLst>
                <a:path w="1471" h="858" extrusionOk="0">
                  <a:moveTo>
                    <a:pt x="735" y="0"/>
                  </a:moveTo>
                  <a:lnTo>
                    <a:pt x="1" y="417"/>
                  </a:lnTo>
                  <a:lnTo>
                    <a:pt x="735" y="857"/>
                  </a:lnTo>
                  <a:lnTo>
                    <a:pt x="1470"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 name="Google Shape;933;p34"/>
            <p:cNvSpPr/>
            <p:nvPr/>
          </p:nvSpPr>
          <p:spPr>
            <a:xfrm>
              <a:off x="3709900" y="3232450"/>
              <a:ext cx="18375" cy="16550"/>
            </a:xfrm>
            <a:custGeom>
              <a:avLst/>
              <a:gdLst/>
              <a:ahLst/>
              <a:cxnLst/>
              <a:rect l="l" t="t" r="r" b="b"/>
              <a:pathLst>
                <a:path w="735" h="662" extrusionOk="0">
                  <a:moveTo>
                    <a:pt x="0" y="0"/>
                  </a:moveTo>
                  <a:lnTo>
                    <a:pt x="0" y="245"/>
                  </a:lnTo>
                  <a:lnTo>
                    <a:pt x="735" y="661"/>
                  </a:lnTo>
                  <a:lnTo>
                    <a:pt x="735" y="441"/>
                  </a:lnTo>
                  <a:lnTo>
                    <a:pt x="0"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934;p34"/>
            <p:cNvSpPr/>
            <p:nvPr/>
          </p:nvSpPr>
          <p:spPr>
            <a:xfrm>
              <a:off x="3728250" y="3233050"/>
              <a:ext cx="18400" cy="15950"/>
            </a:xfrm>
            <a:custGeom>
              <a:avLst/>
              <a:gdLst/>
              <a:ahLst/>
              <a:cxnLst/>
              <a:rect l="l" t="t" r="r" b="b"/>
              <a:pathLst>
                <a:path w="736" h="638" extrusionOk="0">
                  <a:moveTo>
                    <a:pt x="736" y="1"/>
                  </a:moveTo>
                  <a:lnTo>
                    <a:pt x="1" y="417"/>
                  </a:lnTo>
                  <a:lnTo>
                    <a:pt x="1" y="637"/>
                  </a:lnTo>
                  <a:lnTo>
                    <a:pt x="736" y="221"/>
                  </a:lnTo>
                  <a:lnTo>
                    <a:pt x="736"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 name="Google Shape;935;p34"/>
            <p:cNvSpPr/>
            <p:nvPr/>
          </p:nvSpPr>
          <p:spPr>
            <a:xfrm>
              <a:off x="3709900" y="3222050"/>
              <a:ext cx="36750" cy="21450"/>
            </a:xfrm>
            <a:custGeom>
              <a:avLst/>
              <a:gdLst/>
              <a:ahLst/>
              <a:cxnLst/>
              <a:rect l="l" t="t" r="r" b="b"/>
              <a:pathLst>
                <a:path w="1470" h="858" extrusionOk="0">
                  <a:moveTo>
                    <a:pt x="735" y="0"/>
                  </a:moveTo>
                  <a:lnTo>
                    <a:pt x="0" y="416"/>
                  </a:lnTo>
                  <a:lnTo>
                    <a:pt x="735" y="857"/>
                  </a:lnTo>
                  <a:lnTo>
                    <a:pt x="1470"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936;p34"/>
            <p:cNvSpPr/>
            <p:nvPr/>
          </p:nvSpPr>
          <p:spPr>
            <a:xfrm>
              <a:off x="3686625" y="3245925"/>
              <a:ext cx="18400" cy="16550"/>
            </a:xfrm>
            <a:custGeom>
              <a:avLst/>
              <a:gdLst/>
              <a:ahLst/>
              <a:cxnLst/>
              <a:rect l="l" t="t" r="r" b="b"/>
              <a:pathLst>
                <a:path w="736" h="662" extrusionOk="0">
                  <a:moveTo>
                    <a:pt x="1" y="0"/>
                  </a:moveTo>
                  <a:lnTo>
                    <a:pt x="1" y="245"/>
                  </a:lnTo>
                  <a:lnTo>
                    <a:pt x="735" y="661"/>
                  </a:lnTo>
                  <a:lnTo>
                    <a:pt x="735" y="441"/>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 name="Google Shape;937;p34"/>
            <p:cNvSpPr/>
            <p:nvPr/>
          </p:nvSpPr>
          <p:spPr>
            <a:xfrm>
              <a:off x="3705000" y="3246525"/>
              <a:ext cx="18375" cy="15950"/>
            </a:xfrm>
            <a:custGeom>
              <a:avLst/>
              <a:gdLst/>
              <a:ahLst/>
              <a:cxnLst/>
              <a:rect l="l" t="t" r="r" b="b"/>
              <a:pathLst>
                <a:path w="735" h="638" extrusionOk="0">
                  <a:moveTo>
                    <a:pt x="735" y="1"/>
                  </a:moveTo>
                  <a:lnTo>
                    <a:pt x="0" y="417"/>
                  </a:lnTo>
                  <a:lnTo>
                    <a:pt x="0" y="637"/>
                  </a:lnTo>
                  <a:lnTo>
                    <a:pt x="735" y="221"/>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938;p34"/>
            <p:cNvSpPr/>
            <p:nvPr/>
          </p:nvSpPr>
          <p:spPr>
            <a:xfrm>
              <a:off x="3686625" y="3235500"/>
              <a:ext cx="36750" cy="21450"/>
            </a:xfrm>
            <a:custGeom>
              <a:avLst/>
              <a:gdLst/>
              <a:ahLst/>
              <a:cxnLst/>
              <a:rect l="l" t="t" r="r" b="b"/>
              <a:pathLst>
                <a:path w="1470" h="858" extrusionOk="0">
                  <a:moveTo>
                    <a:pt x="735" y="1"/>
                  </a:moveTo>
                  <a:lnTo>
                    <a:pt x="1" y="417"/>
                  </a:lnTo>
                  <a:lnTo>
                    <a:pt x="735" y="858"/>
                  </a:lnTo>
                  <a:lnTo>
                    <a:pt x="1470" y="442"/>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 name="Google Shape;939;p34"/>
            <p:cNvSpPr/>
            <p:nvPr/>
          </p:nvSpPr>
          <p:spPr>
            <a:xfrm>
              <a:off x="3640100" y="3272850"/>
              <a:ext cx="18400" cy="16550"/>
            </a:xfrm>
            <a:custGeom>
              <a:avLst/>
              <a:gdLst/>
              <a:ahLst/>
              <a:cxnLst/>
              <a:rect l="l" t="t" r="r" b="b"/>
              <a:pathLst>
                <a:path w="736" h="662" extrusionOk="0">
                  <a:moveTo>
                    <a:pt x="1" y="1"/>
                  </a:moveTo>
                  <a:lnTo>
                    <a:pt x="1" y="245"/>
                  </a:lnTo>
                  <a:lnTo>
                    <a:pt x="735" y="662"/>
                  </a:lnTo>
                  <a:lnTo>
                    <a:pt x="735" y="441"/>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 name="Google Shape;940;p34"/>
            <p:cNvSpPr/>
            <p:nvPr/>
          </p:nvSpPr>
          <p:spPr>
            <a:xfrm>
              <a:off x="3658475" y="3260000"/>
              <a:ext cx="41650" cy="29400"/>
            </a:xfrm>
            <a:custGeom>
              <a:avLst/>
              <a:gdLst/>
              <a:ahLst/>
              <a:cxnLst/>
              <a:rect l="l" t="t" r="r" b="b"/>
              <a:pathLst>
                <a:path w="1666" h="1176" extrusionOk="0">
                  <a:moveTo>
                    <a:pt x="1665" y="0"/>
                  </a:moveTo>
                  <a:lnTo>
                    <a:pt x="0" y="955"/>
                  </a:lnTo>
                  <a:lnTo>
                    <a:pt x="0" y="1176"/>
                  </a:lnTo>
                  <a:lnTo>
                    <a:pt x="1665" y="221"/>
                  </a:lnTo>
                  <a:lnTo>
                    <a:pt x="1665"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 name="Google Shape;941;p34"/>
            <p:cNvSpPr/>
            <p:nvPr/>
          </p:nvSpPr>
          <p:spPr>
            <a:xfrm>
              <a:off x="3640100" y="3248975"/>
              <a:ext cx="60025" cy="34925"/>
            </a:xfrm>
            <a:custGeom>
              <a:avLst/>
              <a:gdLst/>
              <a:ahLst/>
              <a:cxnLst/>
              <a:rect l="l" t="t" r="r" b="b"/>
              <a:pathLst>
                <a:path w="2401" h="1397" extrusionOk="0">
                  <a:moveTo>
                    <a:pt x="1666" y="0"/>
                  </a:moveTo>
                  <a:lnTo>
                    <a:pt x="1" y="956"/>
                  </a:lnTo>
                  <a:lnTo>
                    <a:pt x="735" y="1396"/>
                  </a:lnTo>
                  <a:lnTo>
                    <a:pt x="2400" y="441"/>
                  </a:lnTo>
                  <a:lnTo>
                    <a:pt x="1666"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 name="Google Shape;942;p34"/>
            <p:cNvSpPr/>
            <p:nvPr/>
          </p:nvSpPr>
          <p:spPr>
            <a:xfrm>
              <a:off x="3920500" y="3138775"/>
              <a:ext cx="18375" cy="16550"/>
            </a:xfrm>
            <a:custGeom>
              <a:avLst/>
              <a:gdLst/>
              <a:ahLst/>
              <a:cxnLst/>
              <a:rect l="l" t="t" r="r" b="b"/>
              <a:pathLst>
                <a:path w="735" h="662" extrusionOk="0">
                  <a:moveTo>
                    <a:pt x="0" y="1"/>
                  </a:moveTo>
                  <a:lnTo>
                    <a:pt x="0" y="221"/>
                  </a:lnTo>
                  <a:lnTo>
                    <a:pt x="735" y="662"/>
                  </a:lnTo>
                  <a:lnTo>
                    <a:pt x="735" y="417"/>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 name="Google Shape;943;p34"/>
            <p:cNvSpPr/>
            <p:nvPr/>
          </p:nvSpPr>
          <p:spPr>
            <a:xfrm>
              <a:off x="3938850" y="3138775"/>
              <a:ext cx="18400" cy="16550"/>
            </a:xfrm>
            <a:custGeom>
              <a:avLst/>
              <a:gdLst/>
              <a:ahLst/>
              <a:cxnLst/>
              <a:rect l="l" t="t" r="r" b="b"/>
              <a:pathLst>
                <a:path w="736" h="662" extrusionOk="0">
                  <a:moveTo>
                    <a:pt x="735" y="1"/>
                  </a:moveTo>
                  <a:lnTo>
                    <a:pt x="1" y="417"/>
                  </a:lnTo>
                  <a:lnTo>
                    <a:pt x="1" y="662"/>
                  </a:lnTo>
                  <a:lnTo>
                    <a:pt x="735" y="246"/>
                  </a:lnTo>
                  <a:lnTo>
                    <a:pt x="73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 name="Google Shape;944;p34"/>
            <p:cNvSpPr/>
            <p:nvPr/>
          </p:nvSpPr>
          <p:spPr>
            <a:xfrm>
              <a:off x="3920500" y="3127750"/>
              <a:ext cx="36750" cy="21450"/>
            </a:xfrm>
            <a:custGeom>
              <a:avLst/>
              <a:gdLst/>
              <a:ahLst/>
              <a:cxnLst/>
              <a:rect l="l" t="t" r="r" b="b"/>
              <a:pathLst>
                <a:path w="1470" h="858" extrusionOk="0">
                  <a:moveTo>
                    <a:pt x="710" y="1"/>
                  </a:moveTo>
                  <a:lnTo>
                    <a:pt x="0" y="442"/>
                  </a:lnTo>
                  <a:lnTo>
                    <a:pt x="735" y="858"/>
                  </a:lnTo>
                  <a:lnTo>
                    <a:pt x="1469" y="442"/>
                  </a:lnTo>
                  <a:lnTo>
                    <a:pt x="710"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 name="Google Shape;945;p34"/>
            <p:cNvSpPr/>
            <p:nvPr/>
          </p:nvSpPr>
          <p:spPr>
            <a:xfrm>
              <a:off x="3896625" y="3152250"/>
              <a:ext cx="19000" cy="16550"/>
            </a:xfrm>
            <a:custGeom>
              <a:avLst/>
              <a:gdLst/>
              <a:ahLst/>
              <a:cxnLst/>
              <a:rect l="l" t="t" r="r" b="b"/>
              <a:pathLst>
                <a:path w="760" h="662" extrusionOk="0">
                  <a:moveTo>
                    <a:pt x="0" y="0"/>
                  </a:moveTo>
                  <a:lnTo>
                    <a:pt x="25" y="221"/>
                  </a:lnTo>
                  <a:lnTo>
                    <a:pt x="759" y="662"/>
                  </a:lnTo>
                  <a:lnTo>
                    <a:pt x="759" y="417"/>
                  </a:lnTo>
                  <a:lnTo>
                    <a:pt x="0"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 name="Google Shape;946;p34"/>
            <p:cNvSpPr/>
            <p:nvPr/>
          </p:nvSpPr>
          <p:spPr>
            <a:xfrm>
              <a:off x="3915600" y="3152250"/>
              <a:ext cx="17775" cy="16550"/>
            </a:xfrm>
            <a:custGeom>
              <a:avLst/>
              <a:gdLst/>
              <a:ahLst/>
              <a:cxnLst/>
              <a:rect l="l" t="t" r="r" b="b"/>
              <a:pathLst>
                <a:path w="711" h="662" extrusionOk="0">
                  <a:moveTo>
                    <a:pt x="710" y="0"/>
                  </a:moveTo>
                  <a:lnTo>
                    <a:pt x="0" y="417"/>
                  </a:lnTo>
                  <a:lnTo>
                    <a:pt x="0" y="662"/>
                  </a:lnTo>
                  <a:lnTo>
                    <a:pt x="710" y="245"/>
                  </a:lnTo>
                  <a:lnTo>
                    <a:pt x="710"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 name="Google Shape;947;p34"/>
            <p:cNvSpPr/>
            <p:nvPr/>
          </p:nvSpPr>
          <p:spPr>
            <a:xfrm>
              <a:off x="3896625" y="3141225"/>
              <a:ext cx="36750" cy="21450"/>
            </a:xfrm>
            <a:custGeom>
              <a:avLst/>
              <a:gdLst/>
              <a:ahLst/>
              <a:cxnLst/>
              <a:rect l="l" t="t" r="r" b="b"/>
              <a:pathLst>
                <a:path w="1470" h="858" extrusionOk="0">
                  <a:moveTo>
                    <a:pt x="735" y="1"/>
                  </a:moveTo>
                  <a:lnTo>
                    <a:pt x="0" y="441"/>
                  </a:lnTo>
                  <a:lnTo>
                    <a:pt x="759" y="858"/>
                  </a:lnTo>
                  <a:lnTo>
                    <a:pt x="1469" y="441"/>
                  </a:lnTo>
                  <a:lnTo>
                    <a:pt x="735"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 name="Google Shape;948;p34"/>
            <p:cNvSpPr/>
            <p:nvPr/>
          </p:nvSpPr>
          <p:spPr>
            <a:xfrm>
              <a:off x="3873350" y="3165725"/>
              <a:ext cx="19000" cy="16550"/>
            </a:xfrm>
            <a:custGeom>
              <a:avLst/>
              <a:gdLst/>
              <a:ahLst/>
              <a:cxnLst/>
              <a:rect l="l" t="t" r="r" b="b"/>
              <a:pathLst>
                <a:path w="760" h="662" extrusionOk="0">
                  <a:moveTo>
                    <a:pt x="1" y="0"/>
                  </a:moveTo>
                  <a:lnTo>
                    <a:pt x="1" y="221"/>
                  </a:lnTo>
                  <a:lnTo>
                    <a:pt x="760" y="661"/>
                  </a:lnTo>
                  <a:lnTo>
                    <a:pt x="760" y="416"/>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 name="Google Shape;949;p34"/>
            <p:cNvSpPr/>
            <p:nvPr/>
          </p:nvSpPr>
          <p:spPr>
            <a:xfrm>
              <a:off x="3892325" y="3165725"/>
              <a:ext cx="17775" cy="16550"/>
            </a:xfrm>
            <a:custGeom>
              <a:avLst/>
              <a:gdLst/>
              <a:ahLst/>
              <a:cxnLst/>
              <a:rect l="l" t="t" r="r" b="b"/>
              <a:pathLst>
                <a:path w="711" h="662" extrusionOk="0">
                  <a:moveTo>
                    <a:pt x="711" y="0"/>
                  </a:moveTo>
                  <a:lnTo>
                    <a:pt x="1" y="416"/>
                  </a:lnTo>
                  <a:lnTo>
                    <a:pt x="1" y="661"/>
                  </a:lnTo>
                  <a:lnTo>
                    <a:pt x="711" y="245"/>
                  </a:lnTo>
                  <a:lnTo>
                    <a:pt x="711"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 name="Google Shape;950;p34"/>
            <p:cNvSpPr/>
            <p:nvPr/>
          </p:nvSpPr>
          <p:spPr>
            <a:xfrm>
              <a:off x="3873350" y="3154700"/>
              <a:ext cx="36750" cy="21450"/>
            </a:xfrm>
            <a:custGeom>
              <a:avLst/>
              <a:gdLst/>
              <a:ahLst/>
              <a:cxnLst/>
              <a:rect l="l" t="t" r="r" b="b"/>
              <a:pathLst>
                <a:path w="1470" h="858" extrusionOk="0">
                  <a:moveTo>
                    <a:pt x="735" y="0"/>
                  </a:moveTo>
                  <a:lnTo>
                    <a:pt x="1" y="441"/>
                  </a:lnTo>
                  <a:lnTo>
                    <a:pt x="760" y="857"/>
                  </a:lnTo>
                  <a:lnTo>
                    <a:pt x="1470" y="441"/>
                  </a:lnTo>
                  <a:lnTo>
                    <a:pt x="73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 name="Google Shape;951;p34"/>
            <p:cNvSpPr/>
            <p:nvPr/>
          </p:nvSpPr>
          <p:spPr>
            <a:xfrm>
              <a:off x="3757025" y="3233050"/>
              <a:ext cx="18400" cy="16550"/>
            </a:xfrm>
            <a:custGeom>
              <a:avLst/>
              <a:gdLst/>
              <a:ahLst/>
              <a:cxnLst/>
              <a:rect l="l" t="t" r="r" b="b"/>
              <a:pathLst>
                <a:path w="736" h="662" extrusionOk="0">
                  <a:moveTo>
                    <a:pt x="1" y="1"/>
                  </a:moveTo>
                  <a:lnTo>
                    <a:pt x="1" y="221"/>
                  </a:lnTo>
                  <a:lnTo>
                    <a:pt x="735" y="662"/>
                  </a:lnTo>
                  <a:lnTo>
                    <a:pt x="735" y="417"/>
                  </a:lnTo>
                  <a:lnTo>
                    <a:pt x="1"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 name="Google Shape;952;p34"/>
            <p:cNvSpPr/>
            <p:nvPr/>
          </p:nvSpPr>
          <p:spPr>
            <a:xfrm>
              <a:off x="3775400" y="3179175"/>
              <a:ext cx="111450" cy="70425"/>
            </a:xfrm>
            <a:custGeom>
              <a:avLst/>
              <a:gdLst/>
              <a:ahLst/>
              <a:cxnLst/>
              <a:rect l="l" t="t" r="r" b="b"/>
              <a:pathLst>
                <a:path w="4458" h="2817" extrusionOk="0">
                  <a:moveTo>
                    <a:pt x="4457" y="1"/>
                  </a:moveTo>
                  <a:lnTo>
                    <a:pt x="0" y="2572"/>
                  </a:lnTo>
                  <a:lnTo>
                    <a:pt x="0" y="2817"/>
                  </a:lnTo>
                  <a:lnTo>
                    <a:pt x="4457" y="246"/>
                  </a:lnTo>
                  <a:lnTo>
                    <a:pt x="4457"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 name="Google Shape;953;p34"/>
            <p:cNvSpPr/>
            <p:nvPr/>
          </p:nvSpPr>
          <p:spPr>
            <a:xfrm>
              <a:off x="3757025" y="3168175"/>
              <a:ext cx="129825" cy="75325"/>
            </a:xfrm>
            <a:custGeom>
              <a:avLst/>
              <a:gdLst/>
              <a:ahLst/>
              <a:cxnLst/>
              <a:rect l="l" t="t" r="r" b="b"/>
              <a:pathLst>
                <a:path w="5193" h="3013" extrusionOk="0">
                  <a:moveTo>
                    <a:pt x="4458" y="0"/>
                  </a:moveTo>
                  <a:lnTo>
                    <a:pt x="1" y="2596"/>
                  </a:lnTo>
                  <a:lnTo>
                    <a:pt x="735" y="3012"/>
                  </a:lnTo>
                  <a:lnTo>
                    <a:pt x="5192" y="441"/>
                  </a:lnTo>
                  <a:lnTo>
                    <a:pt x="4458"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 name="Google Shape;954;p34"/>
            <p:cNvSpPr/>
            <p:nvPr/>
          </p:nvSpPr>
          <p:spPr>
            <a:xfrm>
              <a:off x="3733775" y="3246525"/>
              <a:ext cx="18375" cy="16550"/>
            </a:xfrm>
            <a:custGeom>
              <a:avLst/>
              <a:gdLst/>
              <a:ahLst/>
              <a:cxnLst/>
              <a:rect l="l" t="t" r="r" b="b"/>
              <a:pathLst>
                <a:path w="735" h="662" extrusionOk="0">
                  <a:moveTo>
                    <a:pt x="0" y="1"/>
                  </a:moveTo>
                  <a:lnTo>
                    <a:pt x="0" y="221"/>
                  </a:lnTo>
                  <a:lnTo>
                    <a:pt x="735" y="662"/>
                  </a:lnTo>
                  <a:lnTo>
                    <a:pt x="735" y="417"/>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 name="Google Shape;955;p34"/>
            <p:cNvSpPr/>
            <p:nvPr/>
          </p:nvSpPr>
          <p:spPr>
            <a:xfrm>
              <a:off x="3752125" y="3246525"/>
              <a:ext cx="18400" cy="16550"/>
            </a:xfrm>
            <a:custGeom>
              <a:avLst/>
              <a:gdLst/>
              <a:ahLst/>
              <a:cxnLst/>
              <a:rect l="l" t="t" r="r" b="b"/>
              <a:pathLst>
                <a:path w="736" h="662" extrusionOk="0">
                  <a:moveTo>
                    <a:pt x="736" y="1"/>
                  </a:moveTo>
                  <a:lnTo>
                    <a:pt x="1" y="417"/>
                  </a:lnTo>
                  <a:lnTo>
                    <a:pt x="1" y="662"/>
                  </a:lnTo>
                  <a:lnTo>
                    <a:pt x="736" y="245"/>
                  </a:lnTo>
                  <a:lnTo>
                    <a:pt x="736"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 name="Google Shape;956;p34"/>
            <p:cNvSpPr/>
            <p:nvPr/>
          </p:nvSpPr>
          <p:spPr>
            <a:xfrm>
              <a:off x="3733775" y="3236125"/>
              <a:ext cx="36750" cy="20825"/>
            </a:xfrm>
            <a:custGeom>
              <a:avLst/>
              <a:gdLst/>
              <a:ahLst/>
              <a:cxnLst/>
              <a:rect l="l" t="t" r="r" b="b"/>
              <a:pathLst>
                <a:path w="1470" h="833" extrusionOk="0">
                  <a:moveTo>
                    <a:pt x="710" y="0"/>
                  </a:moveTo>
                  <a:lnTo>
                    <a:pt x="0" y="417"/>
                  </a:lnTo>
                  <a:lnTo>
                    <a:pt x="735" y="833"/>
                  </a:lnTo>
                  <a:lnTo>
                    <a:pt x="1470" y="417"/>
                  </a:lnTo>
                  <a:lnTo>
                    <a:pt x="710"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 name="Google Shape;957;p34"/>
            <p:cNvSpPr/>
            <p:nvPr/>
          </p:nvSpPr>
          <p:spPr>
            <a:xfrm>
              <a:off x="3710500" y="3260000"/>
              <a:ext cx="18400" cy="16550"/>
            </a:xfrm>
            <a:custGeom>
              <a:avLst/>
              <a:gdLst/>
              <a:ahLst/>
              <a:cxnLst/>
              <a:rect l="l" t="t" r="r" b="b"/>
              <a:pathLst>
                <a:path w="736" h="662" extrusionOk="0">
                  <a:moveTo>
                    <a:pt x="1" y="0"/>
                  </a:moveTo>
                  <a:lnTo>
                    <a:pt x="1" y="221"/>
                  </a:lnTo>
                  <a:lnTo>
                    <a:pt x="735" y="661"/>
                  </a:lnTo>
                  <a:lnTo>
                    <a:pt x="735" y="417"/>
                  </a:lnTo>
                  <a:lnTo>
                    <a:pt x="1" y="0"/>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958;p34"/>
            <p:cNvSpPr/>
            <p:nvPr/>
          </p:nvSpPr>
          <p:spPr>
            <a:xfrm>
              <a:off x="3728875" y="3260000"/>
              <a:ext cx="18375" cy="16550"/>
            </a:xfrm>
            <a:custGeom>
              <a:avLst/>
              <a:gdLst/>
              <a:ahLst/>
              <a:cxnLst/>
              <a:rect l="l" t="t" r="r" b="b"/>
              <a:pathLst>
                <a:path w="735" h="662" extrusionOk="0">
                  <a:moveTo>
                    <a:pt x="711" y="0"/>
                  </a:moveTo>
                  <a:lnTo>
                    <a:pt x="0" y="417"/>
                  </a:lnTo>
                  <a:lnTo>
                    <a:pt x="0" y="661"/>
                  </a:lnTo>
                  <a:lnTo>
                    <a:pt x="735" y="245"/>
                  </a:lnTo>
                  <a:lnTo>
                    <a:pt x="711"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 name="Google Shape;959;p34"/>
            <p:cNvSpPr/>
            <p:nvPr/>
          </p:nvSpPr>
          <p:spPr>
            <a:xfrm>
              <a:off x="3710500" y="3249575"/>
              <a:ext cx="36150" cy="20850"/>
            </a:xfrm>
            <a:custGeom>
              <a:avLst/>
              <a:gdLst/>
              <a:ahLst/>
              <a:cxnLst/>
              <a:rect l="l" t="t" r="r" b="b"/>
              <a:pathLst>
                <a:path w="1446" h="834" extrusionOk="0">
                  <a:moveTo>
                    <a:pt x="711" y="1"/>
                  </a:moveTo>
                  <a:lnTo>
                    <a:pt x="1" y="417"/>
                  </a:lnTo>
                  <a:lnTo>
                    <a:pt x="735" y="834"/>
                  </a:lnTo>
                  <a:lnTo>
                    <a:pt x="1446" y="417"/>
                  </a:lnTo>
                  <a:lnTo>
                    <a:pt x="711"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960;p34"/>
            <p:cNvSpPr/>
            <p:nvPr/>
          </p:nvSpPr>
          <p:spPr>
            <a:xfrm>
              <a:off x="3663375" y="3286925"/>
              <a:ext cx="19000" cy="16550"/>
            </a:xfrm>
            <a:custGeom>
              <a:avLst/>
              <a:gdLst/>
              <a:ahLst/>
              <a:cxnLst/>
              <a:rect l="l" t="t" r="r" b="b"/>
              <a:pathLst>
                <a:path w="760" h="662" extrusionOk="0">
                  <a:moveTo>
                    <a:pt x="0" y="1"/>
                  </a:moveTo>
                  <a:lnTo>
                    <a:pt x="0" y="221"/>
                  </a:lnTo>
                  <a:lnTo>
                    <a:pt x="759" y="662"/>
                  </a:lnTo>
                  <a:lnTo>
                    <a:pt x="735" y="417"/>
                  </a:lnTo>
                  <a:lnTo>
                    <a:pt x="0" y="1"/>
                  </a:ln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 name="Google Shape;961;p34"/>
            <p:cNvSpPr/>
            <p:nvPr/>
          </p:nvSpPr>
          <p:spPr>
            <a:xfrm>
              <a:off x="3681725" y="3273475"/>
              <a:ext cx="41650" cy="30000"/>
            </a:xfrm>
            <a:custGeom>
              <a:avLst/>
              <a:gdLst/>
              <a:ahLst/>
              <a:cxnLst/>
              <a:rect l="l" t="t" r="r" b="b"/>
              <a:pathLst>
                <a:path w="1666" h="1200" extrusionOk="0">
                  <a:moveTo>
                    <a:pt x="1666" y="0"/>
                  </a:moveTo>
                  <a:lnTo>
                    <a:pt x="1" y="955"/>
                  </a:lnTo>
                  <a:lnTo>
                    <a:pt x="25" y="1200"/>
                  </a:lnTo>
                  <a:lnTo>
                    <a:pt x="1666" y="245"/>
                  </a:lnTo>
                  <a:lnTo>
                    <a:pt x="1666"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Google Shape;962;p34"/>
            <p:cNvSpPr/>
            <p:nvPr/>
          </p:nvSpPr>
          <p:spPr>
            <a:xfrm>
              <a:off x="3663375" y="3262450"/>
              <a:ext cx="60000" cy="34925"/>
            </a:xfrm>
            <a:custGeom>
              <a:avLst/>
              <a:gdLst/>
              <a:ahLst/>
              <a:cxnLst/>
              <a:rect l="l" t="t" r="r" b="b"/>
              <a:pathLst>
                <a:path w="2400" h="1397" extrusionOk="0">
                  <a:moveTo>
                    <a:pt x="1665" y="0"/>
                  </a:moveTo>
                  <a:lnTo>
                    <a:pt x="0" y="980"/>
                  </a:lnTo>
                  <a:lnTo>
                    <a:pt x="735" y="1396"/>
                  </a:lnTo>
                  <a:lnTo>
                    <a:pt x="2400" y="441"/>
                  </a:lnTo>
                  <a:lnTo>
                    <a:pt x="1665"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 name="Google Shape;963;p34"/>
            <p:cNvSpPr/>
            <p:nvPr/>
          </p:nvSpPr>
          <p:spPr>
            <a:xfrm>
              <a:off x="3735000" y="2713300"/>
              <a:ext cx="80825" cy="139600"/>
            </a:xfrm>
            <a:custGeom>
              <a:avLst/>
              <a:gdLst/>
              <a:ahLst/>
              <a:cxnLst/>
              <a:rect l="l" t="t" r="r" b="b"/>
              <a:pathLst>
                <a:path w="3233" h="5584" extrusionOk="0">
                  <a:moveTo>
                    <a:pt x="3233" y="1"/>
                  </a:moveTo>
                  <a:lnTo>
                    <a:pt x="0" y="1862"/>
                  </a:lnTo>
                  <a:lnTo>
                    <a:pt x="0" y="5584"/>
                  </a:lnTo>
                  <a:lnTo>
                    <a:pt x="3233" y="3723"/>
                  </a:lnTo>
                  <a:lnTo>
                    <a:pt x="3233" y="1"/>
                  </a:lnTo>
                  <a:close/>
                </a:path>
              </a:pathLst>
            </a:custGeom>
            <a:solidFill>
              <a:srgbClr val="606BF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 name="Google Shape;964;p34"/>
            <p:cNvSpPr/>
            <p:nvPr/>
          </p:nvSpPr>
          <p:spPr>
            <a:xfrm>
              <a:off x="3657850" y="2805750"/>
              <a:ext cx="58200" cy="37375"/>
            </a:xfrm>
            <a:custGeom>
              <a:avLst/>
              <a:gdLst/>
              <a:ahLst/>
              <a:cxnLst/>
              <a:rect l="l" t="t" r="r" b="b"/>
              <a:pathLst>
                <a:path w="2328" h="1495" extrusionOk="0">
                  <a:moveTo>
                    <a:pt x="2327" y="0"/>
                  </a:moveTo>
                  <a:lnTo>
                    <a:pt x="1" y="1347"/>
                  </a:lnTo>
                  <a:lnTo>
                    <a:pt x="1" y="1494"/>
                  </a:lnTo>
                  <a:lnTo>
                    <a:pt x="2327" y="147"/>
                  </a:lnTo>
                  <a:lnTo>
                    <a:pt x="2327"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 name="Google Shape;965;p34"/>
            <p:cNvSpPr/>
            <p:nvPr/>
          </p:nvSpPr>
          <p:spPr>
            <a:xfrm>
              <a:off x="3657850" y="2794125"/>
              <a:ext cx="58200" cy="37350"/>
            </a:xfrm>
            <a:custGeom>
              <a:avLst/>
              <a:gdLst/>
              <a:ahLst/>
              <a:cxnLst/>
              <a:rect l="l" t="t" r="r" b="b"/>
              <a:pathLst>
                <a:path w="2328" h="1494" extrusionOk="0">
                  <a:moveTo>
                    <a:pt x="2327" y="0"/>
                  </a:moveTo>
                  <a:lnTo>
                    <a:pt x="1" y="1347"/>
                  </a:lnTo>
                  <a:lnTo>
                    <a:pt x="1" y="1494"/>
                  </a:lnTo>
                  <a:lnTo>
                    <a:pt x="2327" y="147"/>
                  </a:lnTo>
                  <a:lnTo>
                    <a:pt x="2327"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 name="Google Shape;966;p34"/>
            <p:cNvSpPr/>
            <p:nvPr/>
          </p:nvSpPr>
          <p:spPr>
            <a:xfrm>
              <a:off x="3657850" y="2782475"/>
              <a:ext cx="58200" cy="37375"/>
            </a:xfrm>
            <a:custGeom>
              <a:avLst/>
              <a:gdLst/>
              <a:ahLst/>
              <a:cxnLst/>
              <a:rect l="l" t="t" r="r" b="b"/>
              <a:pathLst>
                <a:path w="2328" h="1495" extrusionOk="0">
                  <a:moveTo>
                    <a:pt x="2327" y="1"/>
                  </a:moveTo>
                  <a:lnTo>
                    <a:pt x="1" y="1348"/>
                  </a:lnTo>
                  <a:lnTo>
                    <a:pt x="1" y="1495"/>
                  </a:lnTo>
                  <a:lnTo>
                    <a:pt x="2327" y="148"/>
                  </a:lnTo>
                  <a:lnTo>
                    <a:pt x="2327"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4" name="Google Shape;967;p34"/>
            <p:cNvSpPr/>
            <p:nvPr/>
          </p:nvSpPr>
          <p:spPr>
            <a:xfrm>
              <a:off x="3657850" y="2770850"/>
              <a:ext cx="58200" cy="37375"/>
            </a:xfrm>
            <a:custGeom>
              <a:avLst/>
              <a:gdLst/>
              <a:ahLst/>
              <a:cxnLst/>
              <a:rect l="l" t="t" r="r" b="b"/>
              <a:pathLst>
                <a:path w="2328" h="1495" extrusionOk="0">
                  <a:moveTo>
                    <a:pt x="2327" y="0"/>
                  </a:moveTo>
                  <a:lnTo>
                    <a:pt x="1" y="1347"/>
                  </a:lnTo>
                  <a:lnTo>
                    <a:pt x="1" y="1494"/>
                  </a:lnTo>
                  <a:lnTo>
                    <a:pt x="2327" y="147"/>
                  </a:lnTo>
                  <a:lnTo>
                    <a:pt x="2327"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 name="Google Shape;968;p34"/>
            <p:cNvSpPr/>
            <p:nvPr/>
          </p:nvSpPr>
          <p:spPr>
            <a:xfrm>
              <a:off x="3657850" y="2829000"/>
              <a:ext cx="58800" cy="37375"/>
            </a:xfrm>
            <a:custGeom>
              <a:avLst/>
              <a:gdLst/>
              <a:ahLst/>
              <a:cxnLst/>
              <a:rect l="l" t="t" r="r" b="b"/>
              <a:pathLst>
                <a:path w="2352" h="1495" extrusionOk="0">
                  <a:moveTo>
                    <a:pt x="2352" y="1"/>
                  </a:moveTo>
                  <a:lnTo>
                    <a:pt x="1" y="1348"/>
                  </a:lnTo>
                  <a:lnTo>
                    <a:pt x="1" y="1495"/>
                  </a:lnTo>
                  <a:lnTo>
                    <a:pt x="2352" y="148"/>
                  </a:lnTo>
                  <a:lnTo>
                    <a:pt x="2352"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 name="Google Shape;969;p34"/>
            <p:cNvSpPr/>
            <p:nvPr/>
          </p:nvSpPr>
          <p:spPr>
            <a:xfrm>
              <a:off x="3657850" y="2817375"/>
              <a:ext cx="58800" cy="37375"/>
            </a:xfrm>
            <a:custGeom>
              <a:avLst/>
              <a:gdLst/>
              <a:ahLst/>
              <a:cxnLst/>
              <a:rect l="l" t="t" r="r" b="b"/>
              <a:pathLst>
                <a:path w="2352" h="1495" extrusionOk="0">
                  <a:moveTo>
                    <a:pt x="2352" y="1"/>
                  </a:moveTo>
                  <a:lnTo>
                    <a:pt x="1" y="1347"/>
                  </a:lnTo>
                  <a:lnTo>
                    <a:pt x="1" y="1494"/>
                  </a:lnTo>
                  <a:lnTo>
                    <a:pt x="2352" y="147"/>
                  </a:lnTo>
                  <a:lnTo>
                    <a:pt x="2352" y="1"/>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7" name="Google Shape;970;p34"/>
            <p:cNvSpPr/>
            <p:nvPr/>
          </p:nvSpPr>
          <p:spPr>
            <a:xfrm>
              <a:off x="3672550" y="2840650"/>
              <a:ext cx="44100" cy="28800"/>
            </a:xfrm>
            <a:custGeom>
              <a:avLst/>
              <a:gdLst/>
              <a:ahLst/>
              <a:cxnLst/>
              <a:rect l="l" t="t" r="r" b="b"/>
              <a:pathLst>
                <a:path w="1764" h="1152" extrusionOk="0">
                  <a:moveTo>
                    <a:pt x="1764" y="0"/>
                  </a:moveTo>
                  <a:lnTo>
                    <a:pt x="0" y="1004"/>
                  </a:lnTo>
                  <a:lnTo>
                    <a:pt x="0" y="1151"/>
                  </a:lnTo>
                  <a:lnTo>
                    <a:pt x="1764" y="147"/>
                  </a:lnTo>
                  <a:lnTo>
                    <a:pt x="1764" y="0"/>
                  </a:ln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8" name="Google Shape;971;p34"/>
            <p:cNvSpPr/>
            <p:nvPr/>
          </p:nvSpPr>
          <p:spPr>
            <a:xfrm>
              <a:off x="3801100" y="2682050"/>
              <a:ext cx="6150" cy="7025"/>
            </a:xfrm>
            <a:custGeom>
              <a:avLst/>
              <a:gdLst/>
              <a:ahLst/>
              <a:cxnLst/>
              <a:rect l="l" t="t" r="r" b="b"/>
              <a:pathLst>
                <a:path w="246" h="281" extrusionOk="0">
                  <a:moveTo>
                    <a:pt x="180" y="1"/>
                  </a:moveTo>
                  <a:cubicBezTo>
                    <a:pt x="161" y="1"/>
                    <a:pt x="141" y="9"/>
                    <a:pt x="123" y="26"/>
                  </a:cubicBezTo>
                  <a:cubicBezTo>
                    <a:pt x="50" y="51"/>
                    <a:pt x="1" y="149"/>
                    <a:pt x="1" y="198"/>
                  </a:cubicBezTo>
                  <a:cubicBezTo>
                    <a:pt x="1" y="253"/>
                    <a:pt x="28" y="280"/>
                    <a:pt x="73" y="280"/>
                  </a:cubicBezTo>
                  <a:cubicBezTo>
                    <a:pt x="88" y="280"/>
                    <a:pt x="105" y="277"/>
                    <a:pt x="123" y="271"/>
                  </a:cubicBezTo>
                  <a:cubicBezTo>
                    <a:pt x="172" y="247"/>
                    <a:pt x="246" y="149"/>
                    <a:pt x="246" y="75"/>
                  </a:cubicBezTo>
                  <a:cubicBezTo>
                    <a:pt x="246" y="28"/>
                    <a:pt x="215" y="1"/>
                    <a:pt x="180" y="1"/>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9" name="Google Shape;972;p34"/>
            <p:cNvSpPr/>
            <p:nvPr/>
          </p:nvSpPr>
          <p:spPr>
            <a:xfrm>
              <a:off x="3639500" y="2661750"/>
              <a:ext cx="195300" cy="142175"/>
            </a:xfrm>
            <a:custGeom>
              <a:avLst/>
              <a:gdLst/>
              <a:ahLst/>
              <a:cxnLst/>
              <a:rect l="l" t="t" r="r" b="b"/>
              <a:pathLst>
                <a:path w="7812" h="5687" extrusionOk="0">
                  <a:moveTo>
                    <a:pt x="7529" y="290"/>
                  </a:moveTo>
                  <a:cubicBezTo>
                    <a:pt x="7564" y="290"/>
                    <a:pt x="7591" y="318"/>
                    <a:pt x="7591" y="373"/>
                  </a:cubicBezTo>
                  <a:cubicBezTo>
                    <a:pt x="7591" y="446"/>
                    <a:pt x="7542" y="520"/>
                    <a:pt x="7493" y="569"/>
                  </a:cubicBezTo>
                  <a:cubicBezTo>
                    <a:pt x="7475" y="575"/>
                    <a:pt x="7458" y="578"/>
                    <a:pt x="7443" y="578"/>
                  </a:cubicBezTo>
                  <a:cubicBezTo>
                    <a:pt x="7399" y="578"/>
                    <a:pt x="7371" y="550"/>
                    <a:pt x="7371" y="495"/>
                  </a:cubicBezTo>
                  <a:cubicBezTo>
                    <a:pt x="7371" y="422"/>
                    <a:pt x="7420" y="348"/>
                    <a:pt x="7493" y="299"/>
                  </a:cubicBezTo>
                  <a:cubicBezTo>
                    <a:pt x="7506" y="293"/>
                    <a:pt x="7518" y="290"/>
                    <a:pt x="7529" y="290"/>
                  </a:cubicBezTo>
                  <a:close/>
                  <a:moveTo>
                    <a:pt x="7083" y="549"/>
                  </a:moveTo>
                  <a:cubicBezTo>
                    <a:pt x="7125" y="549"/>
                    <a:pt x="7151" y="589"/>
                    <a:pt x="7151" y="642"/>
                  </a:cubicBezTo>
                  <a:cubicBezTo>
                    <a:pt x="7151" y="691"/>
                    <a:pt x="7102" y="789"/>
                    <a:pt x="7028" y="814"/>
                  </a:cubicBezTo>
                  <a:cubicBezTo>
                    <a:pt x="7011" y="831"/>
                    <a:pt x="6993" y="839"/>
                    <a:pt x="6978" y="839"/>
                  </a:cubicBezTo>
                  <a:cubicBezTo>
                    <a:pt x="6951" y="839"/>
                    <a:pt x="6930" y="812"/>
                    <a:pt x="6930" y="765"/>
                  </a:cubicBezTo>
                  <a:cubicBezTo>
                    <a:pt x="6930" y="691"/>
                    <a:pt x="6979" y="593"/>
                    <a:pt x="7028" y="569"/>
                  </a:cubicBezTo>
                  <a:cubicBezTo>
                    <a:pt x="7049" y="555"/>
                    <a:pt x="7067" y="549"/>
                    <a:pt x="7083" y="549"/>
                  </a:cubicBezTo>
                  <a:close/>
                  <a:moveTo>
                    <a:pt x="6644" y="813"/>
                  </a:moveTo>
                  <a:cubicBezTo>
                    <a:pt x="6679" y="813"/>
                    <a:pt x="6710" y="840"/>
                    <a:pt x="6710" y="887"/>
                  </a:cubicBezTo>
                  <a:cubicBezTo>
                    <a:pt x="6710" y="961"/>
                    <a:pt x="6636" y="1059"/>
                    <a:pt x="6587" y="1083"/>
                  </a:cubicBezTo>
                  <a:cubicBezTo>
                    <a:pt x="6569" y="1089"/>
                    <a:pt x="6552" y="1092"/>
                    <a:pt x="6537" y="1092"/>
                  </a:cubicBezTo>
                  <a:cubicBezTo>
                    <a:pt x="6492" y="1092"/>
                    <a:pt x="6465" y="1065"/>
                    <a:pt x="6465" y="1010"/>
                  </a:cubicBezTo>
                  <a:cubicBezTo>
                    <a:pt x="6465" y="961"/>
                    <a:pt x="6514" y="863"/>
                    <a:pt x="6587" y="838"/>
                  </a:cubicBezTo>
                  <a:cubicBezTo>
                    <a:pt x="6605" y="821"/>
                    <a:pt x="6625" y="813"/>
                    <a:pt x="6644" y="813"/>
                  </a:cubicBezTo>
                  <a:close/>
                  <a:moveTo>
                    <a:pt x="7685" y="1"/>
                  </a:moveTo>
                  <a:cubicBezTo>
                    <a:pt x="7657" y="1"/>
                    <a:pt x="7625" y="10"/>
                    <a:pt x="7591" y="30"/>
                  </a:cubicBezTo>
                  <a:lnTo>
                    <a:pt x="221" y="4315"/>
                  </a:lnTo>
                  <a:cubicBezTo>
                    <a:pt x="98" y="4364"/>
                    <a:pt x="0" y="4536"/>
                    <a:pt x="0" y="4683"/>
                  </a:cubicBezTo>
                  <a:lnTo>
                    <a:pt x="0" y="5687"/>
                  </a:lnTo>
                  <a:cubicBezTo>
                    <a:pt x="0" y="5564"/>
                    <a:pt x="98" y="5417"/>
                    <a:pt x="196" y="5344"/>
                  </a:cubicBezTo>
                  <a:lnTo>
                    <a:pt x="7616" y="1059"/>
                  </a:lnTo>
                  <a:cubicBezTo>
                    <a:pt x="7655" y="1035"/>
                    <a:pt x="7689" y="1024"/>
                    <a:pt x="7718" y="1024"/>
                  </a:cubicBezTo>
                  <a:cubicBezTo>
                    <a:pt x="7778" y="1024"/>
                    <a:pt x="7812" y="1073"/>
                    <a:pt x="7812" y="1157"/>
                  </a:cubicBezTo>
                  <a:lnTo>
                    <a:pt x="7812" y="153"/>
                  </a:lnTo>
                  <a:cubicBezTo>
                    <a:pt x="7812" y="64"/>
                    <a:pt x="7760" y="1"/>
                    <a:pt x="7685" y="1"/>
                  </a:cubicBez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0" name="Google Shape;973;p34"/>
            <p:cNvSpPr/>
            <p:nvPr/>
          </p:nvSpPr>
          <p:spPr>
            <a:xfrm>
              <a:off x="3639500" y="2687350"/>
              <a:ext cx="195925" cy="241325"/>
            </a:xfrm>
            <a:custGeom>
              <a:avLst/>
              <a:gdLst/>
              <a:ahLst/>
              <a:cxnLst/>
              <a:rect l="l" t="t" r="r" b="b"/>
              <a:pathLst>
                <a:path w="7837" h="9653" extrusionOk="0">
                  <a:moveTo>
                    <a:pt x="3061" y="3340"/>
                  </a:moveTo>
                  <a:lnTo>
                    <a:pt x="3061" y="3487"/>
                  </a:lnTo>
                  <a:lnTo>
                    <a:pt x="735" y="4834"/>
                  </a:lnTo>
                  <a:lnTo>
                    <a:pt x="735" y="4687"/>
                  </a:lnTo>
                  <a:lnTo>
                    <a:pt x="3061" y="3340"/>
                  </a:lnTo>
                  <a:close/>
                  <a:moveTo>
                    <a:pt x="3061" y="3806"/>
                  </a:moveTo>
                  <a:lnTo>
                    <a:pt x="3061" y="3953"/>
                  </a:lnTo>
                  <a:lnTo>
                    <a:pt x="735" y="5300"/>
                  </a:lnTo>
                  <a:lnTo>
                    <a:pt x="735" y="5153"/>
                  </a:lnTo>
                  <a:lnTo>
                    <a:pt x="3061" y="3806"/>
                  </a:lnTo>
                  <a:close/>
                  <a:moveTo>
                    <a:pt x="3061" y="4271"/>
                  </a:moveTo>
                  <a:lnTo>
                    <a:pt x="3061" y="4418"/>
                  </a:lnTo>
                  <a:lnTo>
                    <a:pt x="735" y="5765"/>
                  </a:lnTo>
                  <a:lnTo>
                    <a:pt x="735" y="5618"/>
                  </a:lnTo>
                  <a:lnTo>
                    <a:pt x="3061" y="4271"/>
                  </a:lnTo>
                  <a:close/>
                  <a:moveTo>
                    <a:pt x="3061" y="4736"/>
                  </a:moveTo>
                  <a:lnTo>
                    <a:pt x="3086" y="4883"/>
                  </a:lnTo>
                  <a:lnTo>
                    <a:pt x="735" y="6230"/>
                  </a:lnTo>
                  <a:lnTo>
                    <a:pt x="735" y="6083"/>
                  </a:lnTo>
                  <a:lnTo>
                    <a:pt x="3061" y="4736"/>
                  </a:lnTo>
                  <a:close/>
                  <a:moveTo>
                    <a:pt x="7053" y="1039"/>
                  </a:moveTo>
                  <a:lnTo>
                    <a:pt x="7053" y="4761"/>
                  </a:lnTo>
                  <a:lnTo>
                    <a:pt x="3820" y="6622"/>
                  </a:lnTo>
                  <a:lnTo>
                    <a:pt x="3820" y="2900"/>
                  </a:lnTo>
                  <a:lnTo>
                    <a:pt x="7053" y="1039"/>
                  </a:lnTo>
                  <a:close/>
                  <a:moveTo>
                    <a:pt x="3086" y="5202"/>
                  </a:moveTo>
                  <a:lnTo>
                    <a:pt x="3086" y="5348"/>
                  </a:lnTo>
                  <a:lnTo>
                    <a:pt x="735" y="6695"/>
                  </a:lnTo>
                  <a:lnTo>
                    <a:pt x="735" y="6548"/>
                  </a:lnTo>
                  <a:lnTo>
                    <a:pt x="3086" y="5202"/>
                  </a:lnTo>
                  <a:close/>
                  <a:moveTo>
                    <a:pt x="3086" y="5667"/>
                  </a:moveTo>
                  <a:lnTo>
                    <a:pt x="3086" y="5814"/>
                  </a:lnTo>
                  <a:lnTo>
                    <a:pt x="735" y="7161"/>
                  </a:lnTo>
                  <a:lnTo>
                    <a:pt x="735" y="7014"/>
                  </a:lnTo>
                  <a:lnTo>
                    <a:pt x="3086" y="5667"/>
                  </a:lnTo>
                  <a:close/>
                  <a:moveTo>
                    <a:pt x="3086" y="6132"/>
                  </a:moveTo>
                  <a:lnTo>
                    <a:pt x="3086" y="6279"/>
                  </a:lnTo>
                  <a:lnTo>
                    <a:pt x="1322" y="7283"/>
                  </a:lnTo>
                  <a:lnTo>
                    <a:pt x="1322" y="7136"/>
                  </a:lnTo>
                  <a:lnTo>
                    <a:pt x="3086" y="6132"/>
                  </a:lnTo>
                  <a:close/>
                  <a:moveTo>
                    <a:pt x="7718" y="0"/>
                  </a:moveTo>
                  <a:cubicBezTo>
                    <a:pt x="7689" y="0"/>
                    <a:pt x="7655" y="11"/>
                    <a:pt x="7616" y="35"/>
                  </a:cubicBezTo>
                  <a:lnTo>
                    <a:pt x="196" y="4320"/>
                  </a:lnTo>
                  <a:cubicBezTo>
                    <a:pt x="98" y="4393"/>
                    <a:pt x="0" y="4540"/>
                    <a:pt x="0" y="4663"/>
                  </a:cubicBezTo>
                  <a:lnTo>
                    <a:pt x="25" y="9511"/>
                  </a:lnTo>
                  <a:cubicBezTo>
                    <a:pt x="25" y="9602"/>
                    <a:pt x="65" y="9653"/>
                    <a:pt x="136" y="9653"/>
                  </a:cubicBezTo>
                  <a:cubicBezTo>
                    <a:pt x="161" y="9653"/>
                    <a:pt x="189" y="9647"/>
                    <a:pt x="221" y="9634"/>
                  </a:cubicBezTo>
                  <a:lnTo>
                    <a:pt x="7640" y="5324"/>
                  </a:lnTo>
                  <a:cubicBezTo>
                    <a:pt x="7738" y="5275"/>
                    <a:pt x="7836" y="5128"/>
                    <a:pt x="7836" y="5006"/>
                  </a:cubicBezTo>
                  <a:lnTo>
                    <a:pt x="7812" y="133"/>
                  </a:lnTo>
                  <a:cubicBezTo>
                    <a:pt x="7812" y="49"/>
                    <a:pt x="7778" y="0"/>
                    <a:pt x="7718" y="0"/>
                  </a:cubicBezTo>
                  <a:close/>
                </a:path>
              </a:pathLst>
            </a:custGeom>
            <a:solidFill>
              <a:srgbClr val="BEE1F4"/>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1" name="Google Shape;974;p34"/>
            <p:cNvSpPr/>
            <p:nvPr/>
          </p:nvSpPr>
          <p:spPr>
            <a:xfrm>
              <a:off x="3823750" y="2669000"/>
              <a:ext cx="5550" cy="7225"/>
            </a:xfrm>
            <a:custGeom>
              <a:avLst/>
              <a:gdLst/>
              <a:ahLst/>
              <a:cxnLst/>
              <a:rect l="l" t="t" r="r" b="b"/>
              <a:pathLst>
                <a:path w="222" h="289" extrusionOk="0">
                  <a:moveTo>
                    <a:pt x="159" y="0"/>
                  </a:moveTo>
                  <a:cubicBezTo>
                    <a:pt x="148" y="0"/>
                    <a:pt x="136" y="3"/>
                    <a:pt x="123" y="9"/>
                  </a:cubicBezTo>
                  <a:cubicBezTo>
                    <a:pt x="50" y="58"/>
                    <a:pt x="1" y="132"/>
                    <a:pt x="1" y="205"/>
                  </a:cubicBezTo>
                  <a:cubicBezTo>
                    <a:pt x="1" y="260"/>
                    <a:pt x="29" y="288"/>
                    <a:pt x="73" y="288"/>
                  </a:cubicBezTo>
                  <a:cubicBezTo>
                    <a:pt x="88" y="288"/>
                    <a:pt x="105" y="285"/>
                    <a:pt x="123" y="279"/>
                  </a:cubicBezTo>
                  <a:cubicBezTo>
                    <a:pt x="172" y="230"/>
                    <a:pt x="221" y="156"/>
                    <a:pt x="221" y="83"/>
                  </a:cubicBezTo>
                  <a:cubicBezTo>
                    <a:pt x="221" y="28"/>
                    <a:pt x="194" y="0"/>
                    <a:pt x="159" y="0"/>
                  </a:cubicBez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2" name="Google Shape;975;p34"/>
            <p:cNvSpPr/>
            <p:nvPr/>
          </p:nvSpPr>
          <p:spPr>
            <a:xfrm>
              <a:off x="3812750" y="2675475"/>
              <a:ext cx="5525" cy="7275"/>
            </a:xfrm>
            <a:custGeom>
              <a:avLst/>
              <a:gdLst/>
              <a:ahLst/>
              <a:cxnLst/>
              <a:rect l="l" t="t" r="r" b="b"/>
              <a:pathLst>
                <a:path w="221" h="291" extrusionOk="0">
                  <a:moveTo>
                    <a:pt x="153" y="0"/>
                  </a:moveTo>
                  <a:cubicBezTo>
                    <a:pt x="137" y="0"/>
                    <a:pt x="119" y="6"/>
                    <a:pt x="98" y="20"/>
                  </a:cubicBezTo>
                  <a:cubicBezTo>
                    <a:pt x="49" y="44"/>
                    <a:pt x="0" y="142"/>
                    <a:pt x="0" y="216"/>
                  </a:cubicBezTo>
                  <a:cubicBezTo>
                    <a:pt x="0" y="263"/>
                    <a:pt x="21" y="290"/>
                    <a:pt x="48" y="290"/>
                  </a:cubicBezTo>
                  <a:cubicBezTo>
                    <a:pt x="63" y="290"/>
                    <a:pt x="81" y="282"/>
                    <a:pt x="98" y="265"/>
                  </a:cubicBezTo>
                  <a:cubicBezTo>
                    <a:pt x="172" y="240"/>
                    <a:pt x="221" y="142"/>
                    <a:pt x="221" y="93"/>
                  </a:cubicBezTo>
                  <a:cubicBezTo>
                    <a:pt x="221" y="40"/>
                    <a:pt x="195" y="0"/>
                    <a:pt x="153" y="0"/>
                  </a:cubicBezTo>
                  <a:close/>
                </a:path>
              </a:pathLst>
            </a:custGeom>
            <a:solidFill>
              <a:srgbClr val="606BF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3" name="Google Shape;976;p34"/>
            <p:cNvSpPr/>
            <p:nvPr/>
          </p:nvSpPr>
          <p:spPr>
            <a:xfrm>
              <a:off x="4082100" y="3053675"/>
              <a:ext cx="45325" cy="28800"/>
            </a:xfrm>
            <a:custGeom>
              <a:avLst/>
              <a:gdLst/>
              <a:ahLst/>
              <a:cxnLst/>
              <a:rect l="l" t="t" r="r" b="b"/>
              <a:pathLst>
                <a:path w="1813" h="1152" extrusionOk="0">
                  <a:moveTo>
                    <a:pt x="1789" y="1"/>
                  </a:moveTo>
                  <a:cubicBezTo>
                    <a:pt x="1274" y="295"/>
                    <a:pt x="417" y="760"/>
                    <a:pt x="1" y="1005"/>
                  </a:cubicBezTo>
                  <a:lnTo>
                    <a:pt x="246" y="1152"/>
                  </a:lnTo>
                  <a:cubicBezTo>
                    <a:pt x="246" y="1152"/>
                    <a:pt x="1740" y="319"/>
                    <a:pt x="1764" y="295"/>
                  </a:cubicBezTo>
                  <a:cubicBezTo>
                    <a:pt x="1789" y="295"/>
                    <a:pt x="1813" y="270"/>
                    <a:pt x="1813" y="221"/>
                  </a:cubicBezTo>
                  <a:cubicBezTo>
                    <a:pt x="1813" y="148"/>
                    <a:pt x="1789" y="74"/>
                    <a:pt x="1789" y="1"/>
                  </a:cubicBez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4" name="Google Shape;977;p34"/>
            <p:cNvSpPr/>
            <p:nvPr/>
          </p:nvSpPr>
          <p:spPr>
            <a:xfrm>
              <a:off x="4004975" y="3000225"/>
              <a:ext cx="121850" cy="78575"/>
            </a:xfrm>
            <a:custGeom>
              <a:avLst/>
              <a:gdLst/>
              <a:ahLst/>
              <a:cxnLst/>
              <a:rect l="l" t="t" r="r" b="b"/>
              <a:pathLst>
                <a:path w="4874" h="3143" extrusionOk="0">
                  <a:moveTo>
                    <a:pt x="2579" y="0"/>
                  </a:moveTo>
                  <a:cubicBezTo>
                    <a:pt x="2527" y="0"/>
                    <a:pt x="2476" y="3"/>
                    <a:pt x="2425" y="8"/>
                  </a:cubicBezTo>
                  <a:cubicBezTo>
                    <a:pt x="1862" y="82"/>
                    <a:pt x="1298" y="449"/>
                    <a:pt x="809" y="719"/>
                  </a:cubicBezTo>
                  <a:cubicBezTo>
                    <a:pt x="539" y="865"/>
                    <a:pt x="270" y="1037"/>
                    <a:pt x="0" y="1184"/>
                  </a:cubicBezTo>
                  <a:lnTo>
                    <a:pt x="3086" y="3143"/>
                  </a:lnTo>
                  <a:cubicBezTo>
                    <a:pt x="3502" y="2898"/>
                    <a:pt x="4359" y="2433"/>
                    <a:pt x="4874" y="2139"/>
                  </a:cubicBezTo>
                  <a:cubicBezTo>
                    <a:pt x="4751" y="988"/>
                    <a:pt x="4041" y="523"/>
                    <a:pt x="3698" y="351"/>
                  </a:cubicBezTo>
                  <a:cubicBezTo>
                    <a:pt x="3352" y="157"/>
                    <a:pt x="2967" y="0"/>
                    <a:pt x="2579" y="0"/>
                  </a:cubicBez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 name="Google Shape;978;p34"/>
            <p:cNvSpPr/>
            <p:nvPr/>
          </p:nvSpPr>
          <p:spPr>
            <a:xfrm>
              <a:off x="4001900" y="3023500"/>
              <a:ext cx="88200" cy="59450"/>
            </a:xfrm>
            <a:custGeom>
              <a:avLst/>
              <a:gdLst/>
              <a:ahLst/>
              <a:cxnLst/>
              <a:rect l="l" t="t" r="r" b="b"/>
              <a:pathLst>
                <a:path w="3528" h="2378" extrusionOk="0">
                  <a:moveTo>
                    <a:pt x="1011" y="1"/>
                  </a:moveTo>
                  <a:cubicBezTo>
                    <a:pt x="685" y="1"/>
                    <a:pt x="346" y="80"/>
                    <a:pt x="50" y="302"/>
                  </a:cubicBezTo>
                  <a:cubicBezTo>
                    <a:pt x="1" y="326"/>
                    <a:pt x="1" y="424"/>
                    <a:pt x="74" y="473"/>
                  </a:cubicBezTo>
                  <a:cubicBezTo>
                    <a:pt x="1250" y="1159"/>
                    <a:pt x="2866" y="2089"/>
                    <a:pt x="3356" y="2359"/>
                  </a:cubicBezTo>
                  <a:cubicBezTo>
                    <a:pt x="3376" y="2372"/>
                    <a:pt x="3397" y="2378"/>
                    <a:pt x="3418" y="2378"/>
                  </a:cubicBezTo>
                  <a:cubicBezTo>
                    <a:pt x="3475" y="2378"/>
                    <a:pt x="3527" y="2333"/>
                    <a:pt x="3527" y="2261"/>
                  </a:cubicBezTo>
                  <a:cubicBezTo>
                    <a:pt x="3454" y="987"/>
                    <a:pt x="2646" y="547"/>
                    <a:pt x="2278" y="351"/>
                  </a:cubicBezTo>
                  <a:cubicBezTo>
                    <a:pt x="2050" y="214"/>
                    <a:pt x="1547" y="1"/>
                    <a:pt x="1011" y="1"/>
                  </a:cubicBezTo>
                  <a:close/>
                </a:path>
              </a:pathLst>
            </a:custGeom>
            <a:solidFill>
              <a:srgbClr val="CCD9E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 name="Google Shape;979;p34"/>
            <p:cNvSpPr/>
            <p:nvPr/>
          </p:nvSpPr>
          <p:spPr>
            <a:xfrm>
              <a:off x="2999750" y="2497800"/>
              <a:ext cx="16550" cy="15950"/>
            </a:xfrm>
            <a:custGeom>
              <a:avLst/>
              <a:gdLst/>
              <a:ahLst/>
              <a:cxnLst/>
              <a:rect l="l" t="t" r="r" b="b"/>
              <a:pathLst>
                <a:path w="662" h="638" extrusionOk="0">
                  <a:moveTo>
                    <a:pt x="661" y="1"/>
                  </a:moveTo>
                  <a:lnTo>
                    <a:pt x="147" y="295"/>
                  </a:lnTo>
                  <a:cubicBezTo>
                    <a:pt x="147" y="466"/>
                    <a:pt x="74" y="589"/>
                    <a:pt x="0" y="638"/>
                  </a:cubicBezTo>
                  <a:lnTo>
                    <a:pt x="514" y="319"/>
                  </a:lnTo>
                  <a:cubicBezTo>
                    <a:pt x="612" y="270"/>
                    <a:pt x="661" y="148"/>
                    <a:pt x="661" y="1"/>
                  </a:cubicBez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7" name="Google Shape;980;p34"/>
            <p:cNvSpPr/>
            <p:nvPr/>
          </p:nvSpPr>
          <p:spPr>
            <a:xfrm>
              <a:off x="2626925" y="1971700"/>
              <a:ext cx="22675" cy="9450"/>
            </a:xfrm>
            <a:custGeom>
              <a:avLst/>
              <a:gdLst/>
              <a:ahLst/>
              <a:cxnLst/>
              <a:rect l="l" t="t" r="r" b="b"/>
              <a:pathLst>
                <a:path w="907" h="378" extrusionOk="0">
                  <a:moveTo>
                    <a:pt x="686" y="0"/>
                  </a:moveTo>
                  <a:cubicBezTo>
                    <a:pt x="632" y="0"/>
                    <a:pt x="583" y="12"/>
                    <a:pt x="539" y="34"/>
                  </a:cubicBezTo>
                  <a:lnTo>
                    <a:pt x="0" y="328"/>
                  </a:lnTo>
                  <a:cubicBezTo>
                    <a:pt x="41" y="308"/>
                    <a:pt x="90" y="296"/>
                    <a:pt x="143" y="296"/>
                  </a:cubicBezTo>
                  <a:cubicBezTo>
                    <a:pt x="220" y="296"/>
                    <a:pt x="306" y="320"/>
                    <a:pt x="392" y="377"/>
                  </a:cubicBezTo>
                  <a:lnTo>
                    <a:pt x="906" y="59"/>
                  </a:lnTo>
                  <a:cubicBezTo>
                    <a:pt x="825" y="18"/>
                    <a:pt x="752" y="0"/>
                    <a:pt x="686" y="0"/>
                  </a:cubicBez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 name="Google Shape;981;p34"/>
            <p:cNvSpPr/>
            <p:nvPr/>
          </p:nvSpPr>
          <p:spPr>
            <a:xfrm>
              <a:off x="3003425" y="2200900"/>
              <a:ext cx="13475" cy="304275"/>
            </a:xfrm>
            <a:custGeom>
              <a:avLst/>
              <a:gdLst/>
              <a:ahLst/>
              <a:cxnLst/>
              <a:rect l="l" t="t" r="r" b="b"/>
              <a:pathLst>
                <a:path w="539" h="12171" extrusionOk="0">
                  <a:moveTo>
                    <a:pt x="539" y="0"/>
                  </a:moveTo>
                  <a:lnTo>
                    <a:pt x="25" y="294"/>
                  </a:lnTo>
                  <a:lnTo>
                    <a:pt x="0" y="12171"/>
                  </a:lnTo>
                  <a:lnTo>
                    <a:pt x="514" y="11877"/>
                  </a:lnTo>
                  <a:lnTo>
                    <a:pt x="539" y="0"/>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 name="Google Shape;982;p34"/>
            <p:cNvSpPr/>
            <p:nvPr/>
          </p:nvSpPr>
          <p:spPr>
            <a:xfrm>
              <a:off x="2636700" y="1973150"/>
              <a:ext cx="367350" cy="212475"/>
            </a:xfrm>
            <a:custGeom>
              <a:avLst/>
              <a:gdLst/>
              <a:ahLst/>
              <a:cxnLst/>
              <a:rect l="l" t="t" r="r" b="b"/>
              <a:pathLst>
                <a:path w="14694" h="8499" extrusionOk="0">
                  <a:moveTo>
                    <a:pt x="515" y="1"/>
                  </a:moveTo>
                  <a:lnTo>
                    <a:pt x="1" y="319"/>
                  </a:lnTo>
                  <a:lnTo>
                    <a:pt x="14179" y="8498"/>
                  </a:lnTo>
                  <a:lnTo>
                    <a:pt x="14694" y="8204"/>
                  </a:lnTo>
                  <a:lnTo>
                    <a:pt x="515" y="1"/>
                  </a:ln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0" name="Google Shape;983;p34"/>
            <p:cNvSpPr/>
            <p:nvPr/>
          </p:nvSpPr>
          <p:spPr>
            <a:xfrm>
              <a:off x="2991175" y="2178250"/>
              <a:ext cx="26350" cy="30025"/>
            </a:xfrm>
            <a:custGeom>
              <a:avLst/>
              <a:gdLst/>
              <a:ahLst/>
              <a:cxnLst/>
              <a:rect l="l" t="t" r="r" b="b"/>
              <a:pathLst>
                <a:path w="1054" h="1201" extrusionOk="0">
                  <a:moveTo>
                    <a:pt x="515" y="0"/>
                  </a:moveTo>
                  <a:lnTo>
                    <a:pt x="0" y="294"/>
                  </a:lnTo>
                  <a:cubicBezTo>
                    <a:pt x="294" y="465"/>
                    <a:pt x="515" y="882"/>
                    <a:pt x="515" y="1200"/>
                  </a:cubicBezTo>
                  <a:lnTo>
                    <a:pt x="1029" y="906"/>
                  </a:lnTo>
                  <a:cubicBezTo>
                    <a:pt x="1053" y="563"/>
                    <a:pt x="808" y="147"/>
                    <a:pt x="515" y="0"/>
                  </a:cubicBez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1" name="Google Shape;984;p34"/>
            <p:cNvSpPr/>
            <p:nvPr/>
          </p:nvSpPr>
          <p:spPr>
            <a:xfrm>
              <a:off x="2622625" y="1979200"/>
              <a:ext cx="381425" cy="535250"/>
            </a:xfrm>
            <a:custGeom>
              <a:avLst/>
              <a:gdLst/>
              <a:ahLst/>
              <a:cxnLst/>
              <a:rect l="l" t="t" r="r" b="b"/>
              <a:pathLst>
                <a:path w="15257" h="21410" extrusionOk="0">
                  <a:moveTo>
                    <a:pt x="316" y="0"/>
                  </a:moveTo>
                  <a:cubicBezTo>
                    <a:pt x="144" y="0"/>
                    <a:pt x="25" y="132"/>
                    <a:pt x="25" y="371"/>
                  </a:cubicBezTo>
                  <a:lnTo>
                    <a:pt x="1" y="12248"/>
                  </a:lnTo>
                  <a:cubicBezTo>
                    <a:pt x="1" y="12590"/>
                    <a:pt x="221" y="12982"/>
                    <a:pt x="515" y="13154"/>
                  </a:cubicBezTo>
                  <a:lnTo>
                    <a:pt x="14693" y="21333"/>
                  </a:lnTo>
                  <a:cubicBezTo>
                    <a:pt x="14782" y="21385"/>
                    <a:pt x="14867" y="21410"/>
                    <a:pt x="14942" y="21410"/>
                  </a:cubicBezTo>
                  <a:cubicBezTo>
                    <a:pt x="15113" y="21410"/>
                    <a:pt x="15232" y="21278"/>
                    <a:pt x="15232" y="21039"/>
                  </a:cubicBezTo>
                  <a:lnTo>
                    <a:pt x="15257" y="9162"/>
                  </a:lnTo>
                  <a:cubicBezTo>
                    <a:pt x="15257" y="8844"/>
                    <a:pt x="15036" y="8427"/>
                    <a:pt x="14742" y="8256"/>
                  </a:cubicBezTo>
                  <a:lnTo>
                    <a:pt x="564" y="77"/>
                  </a:lnTo>
                  <a:cubicBezTo>
                    <a:pt x="475" y="25"/>
                    <a:pt x="390" y="0"/>
                    <a:pt x="316" y="0"/>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2" name="Google Shape;985;p34"/>
            <p:cNvSpPr/>
            <p:nvPr/>
          </p:nvSpPr>
          <p:spPr>
            <a:xfrm>
              <a:off x="2636100" y="2011125"/>
              <a:ext cx="355100" cy="472025"/>
            </a:xfrm>
            <a:custGeom>
              <a:avLst/>
              <a:gdLst/>
              <a:ahLst/>
              <a:cxnLst/>
              <a:rect l="l" t="t" r="r" b="b"/>
              <a:pathLst>
                <a:path w="14204" h="18881" extrusionOk="0">
                  <a:moveTo>
                    <a:pt x="25" y="0"/>
                  </a:moveTo>
                  <a:lnTo>
                    <a:pt x="0" y="10677"/>
                  </a:lnTo>
                  <a:lnTo>
                    <a:pt x="14154" y="18880"/>
                  </a:lnTo>
                  <a:lnTo>
                    <a:pt x="14203" y="8179"/>
                  </a:lnTo>
                  <a:lnTo>
                    <a:pt x="25" y="0"/>
                  </a:lnTo>
                  <a:close/>
                </a:path>
              </a:pathLst>
            </a:custGeom>
            <a:solidFill>
              <a:schemeClr val="dk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3" name="Google Shape;986;p34"/>
            <p:cNvSpPr/>
            <p:nvPr/>
          </p:nvSpPr>
          <p:spPr>
            <a:xfrm>
              <a:off x="2989950" y="2520450"/>
              <a:ext cx="5525" cy="22675"/>
            </a:xfrm>
            <a:custGeom>
              <a:avLst/>
              <a:gdLst/>
              <a:ahLst/>
              <a:cxnLst/>
              <a:rect l="l" t="t" r="r" b="b"/>
              <a:pathLst>
                <a:path w="221" h="907" extrusionOk="0">
                  <a:moveTo>
                    <a:pt x="221" y="1"/>
                  </a:moveTo>
                  <a:cubicBezTo>
                    <a:pt x="221" y="99"/>
                    <a:pt x="147" y="221"/>
                    <a:pt x="0" y="295"/>
                  </a:cubicBezTo>
                  <a:lnTo>
                    <a:pt x="0" y="907"/>
                  </a:lnTo>
                  <a:cubicBezTo>
                    <a:pt x="147" y="834"/>
                    <a:pt x="221" y="711"/>
                    <a:pt x="221" y="613"/>
                  </a:cubicBezTo>
                  <a:lnTo>
                    <a:pt x="221" y="1"/>
                  </a:lnTo>
                  <a:close/>
                </a:path>
              </a:pathLst>
            </a:custGeom>
            <a:solidFill>
              <a:srgbClr val="879FA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4" name="Google Shape;987;p34"/>
            <p:cNvSpPr/>
            <p:nvPr/>
          </p:nvSpPr>
          <p:spPr>
            <a:xfrm>
              <a:off x="2710175" y="2675350"/>
              <a:ext cx="25725" cy="17925"/>
            </a:xfrm>
            <a:custGeom>
              <a:avLst/>
              <a:gdLst/>
              <a:ahLst/>
              <a:cxnLst/>
              <a:rect l="l" t="t" r="r" b="b"/>
              <a:pathLst>
                <a:path w="1029" h="717" extrusionOk="0">
                  <a:moveTo>
                    <a:pt x="0" y="0"/>
                  </a:moveTo>
                  <a:lnTo>
                    <a:pt x="0" y="588"/>
                  </a:lnTo>
                  <a:cubicBezTo>
                    <a:pt x="135" y="674"/>
                    <a:pt x="325" y="717"/>
                    <a:pt x="515" y="717"/>
                  </a:cubicBezTo>
                  <a:cubicBezTo>
                    <a:pt x="704" y="717"/>
                    <a:pt x="894" y="674"/>
                    <a:pt x="1029" y="588"/>
                  </a:cubicBezTo>
                  <a:lnTo>
                    <a:pt x="1029" y="0"/>
                  </a:lnTo>
                  <a:cubicBezTo>
                    <a:pt x="894" y="86"/>
                    <a:pt x="704" y="129"/>
                    <a:pt x="515" y="129"/>
                  </a:cubicBezTo>
                  <a:cubicBezTo>
                    <a:pt x="325" y="129"/>
                    <a:pt x="135" y="86"/>
                    <a:pt x="0" y="0"/>
                  </a:cubicBezTo>
                  <a:close/>
                </a:path>
              </a:pathLst>
            </a:custGeom>
            <a:solidFill>
              <a:srgbClr val="879FA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5" name="Google Shape;988;p34"/>
            <p:cNvSpPr/>
            <p:nvPr/>
          </p:nvSpPr>
          <p:spPr>
            <a:xfrm>
              <a:off x="2350200" y="2462925"/>
              <a:ext cx="5525" cy="22675"/>
            </a:xfrm>
            <a:custGeom>
              <a:avLst/>
              <a:gdLst/>
              <a:ahLst/>
              <a:cxnLst/>
              <a:rect l="l" t="t" r="r" b="b"/>
              <a:pathLst>
                <a:path w="221" h="907" extrusionOk="0">
                  <a:moveTo>
                    <a:pt x="0" y="0"/>
                  </a:moveTo>
                  <a:lnTo>
                    <a:pt x="0" y="612"/>
                  </a:lnTo>
                  <a:cubicBezTo>
                    <a:pt x="0" y="710"/>
                    <a:pt x="74" y="833"/>
                    <a:pt x="221" y="906"/>
                  </a:cubicBezTo>
                  <a:lnTo>
                    <a:pt x="221" y="294"/>
                  </a:lnTo>
                  <a:cubicBezTo>
                    <a:pt x="74" y="220"/>
                    <a:pt x="0" y="98"/>
                    <a:pt x="0" y="0"/>
                  </a:cubicBezTo>
                  <a:close/>
                </a:path>
              </a:pathLst>
            </a:custGeom>
            <a:solidFill>
              <a:srgbClr val="879FA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6" name="Google Shape;989;p34"/>
            <p:cNvSpPr/>
            <p:nvPr/>
          </p:nvSpPr>
          <p:spPr>
            <a:xfrm>
              <a:off x="2735875" y="2527800"/>
              <a:ext cx="254100" cy="162275"/>
            </a:xfrm>
            <a:custGeom>
              <a:avLst/>
              <a:gdLst/>
              <a:ahLst/>
              <a:cxnLst/>
              <a:rect l="l" t="t" r="r" b="b"/>
              <a:pathLst>
                <a:path w="10164" h="6491" extrusionOk="0">
                  <a:moveTo>
                    <a:pt x="10163" y="1"/>
                  </a:moveTo>
                  <a:lnTo>
                    <a:pt x="1" y="5902"/>
                  </a:lnTo>
                  <a:lnTo>
                    <a:pt x="1" y="6490"/>
                  </a:lnTo>
                  <a:lnTo>
                    <a:pt x="10163" y="613"/>
                  </a:lnTo>
                  <a:lnTo>
                    <a:pt x="10163" y="1"/>
                  </a:lnTo>
                  <a:close/>
                </a:path>
              </a:pathLst>
            </a:custGeom>
            <a:solidFill>
              <a:srgbClr val="879FA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 name="Google Shape;990;p34"/>
            <p:cNvSpPr/>
            <p:nvPr/>
          </p:nvSpPr>
          <p:spPr>
            <a:xfrm>
              <a:off x="2355700" y="2470250"/>
              <a:ext cx="354500" cy="219825"/>
            </a:xfrm>
            <a:custGeom>
              <a:avLst/>
              <a:gdLst/>
              <a:ahLst/>
              <a:cxnLst/>
              <a:rect l="l" t="t" r="r" b="b"/>
              <a:pathLst>
                <a:path w="14180" h="8793" extrusionOk="0">
                  <a:moveTo>
                    <a:pt x="1" y="1"/>
                  </a:moveTo>
                  <a:lnTo>
                    <a:pt x="1" y="613"/>
                  </a:lnTo>
                  <a:lnTo>
                    <a:pt x="14179" y="8792"/>
                  </a:lnTo>
                  <a:lnTo>
                    <a:pt x="14179" y="8204"/>
                  </a:lnTo>
                  <a:lnTo>
                    <a:pt x="1" y="1"/>
                  </a:lnTo>
                  <a:close/>
                </a:path>
              </a:pathLst>
            </a:custGeom>
            <a:solidFill>
              <a:srgbClr val="879FA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 name="Google Shape;991;p34"/>
            <p:cNvSpPr/>
            <p:nvPr/>
          </p:nvSpPr>
          <p:spPr>
            <a:xfrm>
              <a:off x="2348375" y="2304825"/>
              <a:ext cx="648950" cy="373750"/>
            </a:xfrm>
            <a:custGeom>
              <a:avLst/>
              <a:gdLst/>
              <a:ahLst/>
              <a:cxnLst/>
              <a:rect l="l" t="t" r="r" b="b"/>
              <a:pathLst>
                <a:path w="25958" h="14950" extrusionOk="0">
                  <a:moveTo>
                    <a:pt x="10958" y="0"/>
                  </a:moveTo>
                  <a:cubicBezTo>
                    <a:pt x="10769" y="0"/>
                    <a:pt x="10579" y="43"/>
                    <a:pt x="10432" y="129"/>
                  </a:cubicBezTo>
                  <a:lnTo>
                    <a:pt x="269" y="6030"/>
                  </a:lnTo>
                  <a:cubicBezTo>
                    <a:pt x="0" y="6177"/>
                    <a:pt x="0" y="6471"/>
                    <a:pt x="294" y="6618"/>
                  </a:cubicBezTo>
                  <a:lnTo>
                    <a:pt x="14472" y="14821"/>
                  </a:lnTo>
                  <a:cubicBezTo>
                    <a:pt x="14607" y="14907"/>
                    <a:pt x="14797" y="14950"/>
                    <a:pt x="14987" y="14950"/>
                  </a:cubicBezTo>
                  <a:cubicBezTo>
                    <a:pt x="15176" y="14950"/>
                    <a:pt x="15366" y="14907"/>
                    <a:pt x="15501" y="14821"/>
                  </a:cubicBezTo>
                  <a:lnTo>
                    <a:pt x="25663" y="8920"/>
                  </a:lnTo>
                  <a:cubicBezTo>
                    <a:pt x="25957" y="8748"/>
                    <a:pt x="25957" y="8479"/>
                    <a:pt x="25663" y="8308"/>
                  </a:cubicBezTo>
                  <a:lnTo>
                    <a:pt x="11485" y="129"/>
                  </a:lnTo>
                  <a:cubicBezTo>
                    <a:pt x="11338" y="43"/>
                    <a:pt x="11148" y="0"/>
                    <a:pt x="10958" y="0"/>
                  </a:cubicBezTo>
                  <a:close/>
                </a:path>
              </a:pathLst>
            </a:custGeom>
            <a:solidFill>
              <a:srgbClr val="A5B7C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 name="Google Shape;992;p34"/>
            <p:cNvSpPr/>
            <p:nvPr/>
          </p:nvSpPr>
          <p:spPr>
            <a:xfrm>
              <a:off x="2487950" y="2473925"/>
              <a:ext cx="218575" cy="125075"/>
            </a:xfrm>
            <a:custGeom>
              <a:avLst/>
              <a:gdLst/>
              <a:ahLst/>
              <a:cxnLst/>
              <a:rect l="l" t="t" r="r" b="b"/>
              <a:pathLst>
                <a:path w="8743" h="5003" extrusionOk="0">
                  <a:moveTo>
                    <a:pt x="3098" y="1"/>
                  </a:moveTo>
                  <a:cubicBezTo>
                    <a:pt x="3006" y="1"/>
                    <a:pt x="2914" y="25"/>
                    <a:pt x="2841" y="74"/>
                  </a:cubicBezTo>
                  <a:lnTo>
                    <a:pt x="147" y="1617"/>
                  </a:lnTo>
                  <a:cubicBezTo>
                    <a:pt x="0" y="1715"/>
                    <a:pt x="0" y="1837"/>
                    <a:pt x="147" y="1935"/>
                  </a:cubicBezTo>
                  <a:lnTo>
                    <a:pt x="5363" y="4947"/>
                  </a:lnTo>
                  <a:cubicBezTo>
                    <a:pt x="5437" y="4984"/>
                    <a:pt x="5535" y="5003"/>
                    <a:pt x="5629" y="5003"/>
                  </a:cubicBezTo>
                  <a:cubicBezTo>
                    <a:pt x="5724" y="5003"/>
                    <a:pt x="5816" y="4984"/>
                    <a:pt x="5877" y="4947"/>
                  </a:cubicBezTo>
                  <a:lnTo>
                    <a:pt x="8596" y="3380"/>
                  </a:lnTo>
                  <a:cubicBezTo>
                    <a:pt x="8742" y="3307"/>
                    <a:pt x="8742" y="3160"/>
                    <a:pt x="8596" y="3086"/>
                  </a:cubicBezTo>
                  <a:lnTo>
                    <a:pt x="3355" y="74"/>
                  </a:lnTo>
                  <a:cubicBezTo>
                    <a:pt x="3282" y="25"/>
                    <a:pt x="3190" y="1"/>
                    <a:pt x="3098" y="1"/>
                  </a:cubicBezTo>
                  <a:close/>
                </a:path>
              </a:pathLst>
            </a:custGeom>
            <a:solidFill>
              <a:srgbClr val="B6C7D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 name="Google Shape;993;p34"/>
            <p:cNvSpPr/>
            <p:nvPr/>
          </p:nvSpPr>
          <p:spPr>
            <a:xfrm>
              <a:off x="2615900" y="2331300"/>
              <a:ext cx="23900" cy="17775"/>
            </a:xfrm>
            <a:custGeom>
              <a:avLst/>
              <a:gdLst/>
              <a:ahLst/>
              <a:cxnLst/>
              <a:rect l="l" t="t" r="r" b="b"/>
              <a:pathLst>
                <a:path w="956" h="711" extrusionOk="0">
                  <a:moveTo>
                    <a:pt x="955" y="0"/>
                  </a:moveTo>
                  <a:lnTo>
                    <a:pt x="0" y="539"/>
                  </a:lnTo>
                  <a:lnTo>
                    <a:pt x="0" y="710"/>
                  </a:lnTo>
                  <a:lnTo>
                    <a:pt x="955" y="147"/>
                  </a:lnTo>
                  <a:lnTo>
                    <a:pt x="955"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 name="Google Shape;994;p34"/>
            <p:cNvSpPr/>
            <p:nvPr/>
          </p:nvSpPr>
          <p:spPr>
            <a:xfrm>
              <a:off x="2592025" y="2331300"/>
              <a:ext cx="23900" cy="17775"/>
            </a:xfrm>
            <a:custGeom>
              <a:avLst/>
              <a:gdLst/>
              <a:ahLst/>
              <a:cxnLst/>
              <a:rect l="l" t="t" r="r" b="b"/>
              <a:pathLst>
                <a:path w="956" h="711" extrusionOk="0">
                  <a:moveTo>
                    <a:pt x="0" y="0"/>
                  </a:moveTo>
                  <a:lnTo>
                    <a:pt x="0" y="172"/>
                  </a:lnTo>
                  <a:lnTo>
                    <a:pt x="955" y="710"/>
                  </a:lnTo>
                  <a:lnTo>
                    <a:pt x="955" y="53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 name="Google Shape;995;p34"/>
            <p:cNvSpPr/>
            <p:nvPr/>
          </p:nvSpPr>
          <p:spPr>
            <a:xfrm>
              <a:off x="2592025" y="2317825"/>
              <a:ext cx="47775" cy="26950"/>
            </a:xfrm>
            <a:custGeom>
              <a:avLst/>
              <a:gdLst/>
              <a:ahLst/>
              <a:cxnLst/>
              <a:rect l="l" t="t" r="r" b="b"/>
              <a:pathLst>
                <a:path w="1911" h="1078" extrusionOk="0">
                  <a:moveTo>
                    <a:pt x="955" y="0"/>
                  </a:moveTo>
                  <a:lnTo>
                    <a:pt x="0" y="539"/>
                  </a:lnTo>
                  <a:lnTo>
                    <a:pt x="955" y="1078"/>
                  </a:lnTo>
                  <a:lnTo>
                    <a:pt x="1910" y="539"/>
                  </a:lnTo>
                  <a:lnTo>
                    <a:pt x="955"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 name="Google Shape;996;p34"/>
            <p:cNvSpPr/>
            <p:nvPr/>
          </p:nvSpPr>
          <p:spPr>
            <a:xfrm>
              <a:off x="2645900" y="2348425"/>
              <a:ext cx="23900" cy="17775"/>
            </a:xfrm>
            <a:custGeom>
              <a:avLst/>
              <a:gdLst/>
              <a:ahLst/>
              <a:cxnLst/>
              <a:rect l="l" t="t" r="r" b="b"/>
              <a:pathLst>
                <a:path w="956" h="711" extrusionOk="0">
                  <a:moveTo>
                    <a:pt x="955" y="1"/>
                  </a:moveTo>
                  <a:lnTo>
                    <a:pt x="0" y="564"/>
                  </a:lnTo>
                  <a:lnTo>
                    <a:pt x="0" y="711"/>
                  </a:lnTo>
                  <a:lnTo>
                    <a:pt x="955" y="148"/>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 name="Google Shape;997;p34"/>
            <p:cNvSpPr/>
            <p:nvPr/>
          </p:nvSpPr>
          <p:spPr>
            <a:xfrm>
              <a:off x="2622025" y="2349050"/>
              <a:ext cx="23900" cy="17150"/>
            </a:xfrm>
            <a:custGeom>
              <a:avLst/>
              <a:gdLst/>
              <a:ahLst/>
              <a:cxnLst/>
              <a:rect l="l" t="t" r="r" b="b"/>
              <a:pathLst>
                <a:path w="956" h="686" extrusionOk="0">
                  <a:moveTo>
                    <a:pt x="25" y="0"/>
                  </a:moveTo>
                  <a:lnTo>
                    <a:pt x="0" y="147"/>
                  </a:lnTo>
                  <a:lnTo>
                    <a:pt x="955" y="686"/>
                  </a:lnTo>
                  <a:lnTo>
                    <a:pt x="955" y="539"/>
                  </a:lnTo>
                  <a:lnTo>
                    <a:pt x="25"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 name="Google Shape;998;p34"/>
            <p:cNvSpPr/>
            <p:nvPr/>
          </p:nvSpPr>
          <p:spPr>
            <a:xfrm>
              <a:off x="2622625" y="2334975"/>
              <a:ext cx="47175" cy="27575"/>
            </a:xfrm>
            <a:custGeom>
              <a:avLst/>
              <a:gdLst/>
              <a:ahLst/>
              <a:cxnLst/>
              <a:rect l="l" t="t" r="r" b="b"/>
              <a:pathLst>
                <a:path w="1887" h="1103" extrusionOk="0">
                  <a:moveTo>
                    <a:pt x="931" y="0"/>
                  </a:moveTo>
                  <a:lnTo>
                    <a:pt x="1" y="563"/>
                  </a:lnTo>
                  <a:lnTo>
                    <a:pt x="931" y="1102"/>
                  </a:lnTo>
                  <a:lnTo>
                    <a:pt x="1886" y="539"/>
                  </a:lnTo>
                  <a:lnTo>
                    <a:pt x="931"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 name="Google Shape;999;p34"/>
            <p:cNvSpPr/>
            <p:nvPr/>
          </p:nvSpPr>
          <p:spPr>
            <a:xfrm>
              <a:off x="2675900" y="2366175"/>
              <a:ext cx="23900" cy="17175"/>
            </a:xfrm>
            <a:custGeom>
              <a:avLst/>
              <a:gdLst/>
              <a:ahLst/>
              <a:cxnLst/>
              <a:rect l="l" t="t" r="r" b="b"/>
              <a:pathLst>
                <a:path w="956" h="687" extrusionOk="0">
                  <a:moveTo>
                    <a:pt x="955" y="1"/>
                  </a:moveTo>
                  <a:lnTo>
                    <a:pt x="0" y="540"/>
                  </a:lnTo>
                  <a:lnTo>
                    <a:pt x="0" y="687"/>
                  </a:lnTo>
                  <a:lnTo>
                    <a:pt x="955" y="148"/>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 name="Google Shape;1000;p34"/>
            <p:cNvSpPr/>
            <p:nvPr/>
          </p:nvSpPr>
          <p:spPr>
            <a:xfrm>
              <a:off x="2652625" y="2366175"/>
              <a:ext cx="23300" cy="17175"/>
            </a:xfrm>
            <a:custGeom>
              <a:avLst/>
              <a:gdLst/>
              <a:ahLst/>
              <a:cxnLst/>
              <a:rect l="l" t="t" r="r" b="b"/>
              <a:pathLst>
                <a:path w="932" h="687" extrusionOk="0">
                  <a:moveTo>
                    <a:pt x="1" y="1"/>
                  </a:moveTo>
                  <a:lnTo>
                    <a:pt x="1" y="148"/>
                  </a:lnTo>
                  <a:lnTo>
                    <a:pt x="931" y="687"/>
                  </a:lnTo>
                  <a:lnTo>
                    <a:pt x="931" y="540"/>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 name="Google Shape;1001;p34"/>
            <p:cNvSpPr/>
            <p:nvPr/>
          </p:nvSpPr>
          <p:spPr>
            <a:xfrm>
              <a:off x="2652625" y="2352100"/>
              <a:ext cx="47175" cy="27575"/>
            </a:xfrm>
            <a:custGeom>
              <a:avLst/>
              <a:gdLst/>
              <a:ahLst/>
              <a:cxnLst/>
              <a:rect l="l" t="t" r="r" b="b"/>
              <a:pathLst>
                <a:path w="1887" h="1103" extrusionOk="0">
                  <a:moveTo>
                    <a:pt x="956" y="1"/>
                  </a:moveTo>
                  <a:lnTo>
                    <a:pt x="1" y="564"/>
                  </a:lnTo>
                  <a:lnTo>
                    <a:pt x="931" y="1103"/>
                  </a:lnTo>
                  <a:lnTo>
                    <a:pt x="1886" y="564"/>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 name="Google Shape;1002;p34"/>
            <p:cNvSpPr/>
            <p:nvPr/>
          </p:nvSpPr>
          <p:spPr>
            <a:xfrm>
              <a:off x="2705875" y="2383325"/>
              <a:ext cx="23900" cy="17775"/>
            </a:xfrm>
            <a:custGeom>
              <a:avLst/>
              <a:gdLst/>
              <a:ahLst/>
              <a:cxnLst/>
              <a:rect l="l" t="t" r="r" b="b"/>
              <a:pathLst>
                <a:path w="956" h="711" extrusionOk="0">
                  <a:moveTo>
                    <a:pt x="956" y="1"/>
                  </a:moveTo>
                  <a:lnTo>
                    <a:pt x="1" y="564"/>
                  </a:lnTo>
                  <a:lnTo>
                    <a:pt x="1" y="711"/>
                  </a:lnTo>
                  <a:lnTo>
                    <a:pt x="956" y="148"/>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 name="Google Shape;1003;p34"/>
            <p:cNvSpPr/>
            <p:nvPr/>
          </p:nvSpPr>
          <p:spPr>
            <a:xfrm>
              <a:off x="2682625" y="2383325"/>
              <a:ext cx="23275" cy="17775"/>
            </a:xfrm>
            <a:custGeom>
              <a:avLst/>
              <a:gdLst/>
              <a:ahLst/>
              <a:cxnLst/>
              <a:rect l="l" t="t" r="r" b="b"/>
              <a:pathLst>
                <a:path w="931" h="711" extrusionOk="0">
                  <a:moveTo>
                    <a:pt x="0" y="1"/>
                  </a:moveTo>
                  <a:lnTo>
                    <a:pt x="0" y="172"/>
                  </a:lnTo>
                  <a:lnTo>
                    <a:pt x="931" y="711"/>
                  </a:lnTo>
                  <a:lnTo>
                    <a:pt x="931" y="564"/>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 name="Google Shape;1004;p34"/>
            <p:cNvSpPr/>
            <p:nvPr/>
          </p:nvSpPr>
          <p:spPr>
            <a:xfrm>
              <a:off x="2682625" y="2369850"/>
              <a:ext cx="47150" cy="27575"/>
            </a:xfrm>
            <a:custGeom>
              <a:avLst/>
              <a:gdLst/>
              <a:ahLst/>
              <a:cxnLst/>
              <a:rect l="l" t="t" r="r" b="b"/>
              <a:pathLst>
                <a:path w="1886" h="1103" extrusionOk="0">
                  <a:moveTo>
                    <a:pt x="955" y="1"/>
                  </a:moveTo>
                  <a:lnTo>
                    <a:pt x="0" y="540"/>
                  </a:lnTo>
                  <a:lnTo>
                    <a:pt x="931" y="1103"/>
                  </a:lnTo>
                  <a:lnTo>
                    <a:pt x="1886" y="540"/>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 name="Google Shape;1005;p34"/>
            <p:cNvSpPr/>
            <p:nvPr/>
          </p:nvSpPr>
          <p:spPr>
            <a:xfrm>
              <a:off x="2735875" y="2400475"/>
              <a:ext cx="23900" cy="17775"/>
            </a:xfrm>
            <a:custGeom>
              <a:avLst/>
              <a:gdLst/>
              <a:ahLst/>
              <a:cxnLst/>
              <a:rect l="l" t="t" r="r" b="b"/>
              <a:pathLst>
                <a:path w="956" h="711" extrusionOk="0">
                  <a:moveTo>
                    <a:pt x="956" y="0"/>
                  </a:moveTo>
                  <a:lnTo>
                    <a:pt x="1" y="564"/>
                  </a:lnTo>
                  <a:lnTo>
                    <a:pt x="1" y="710"/>
                  </a:lnTo>
                  <a:lnTo>
                    <a:pt x="956" y="172"/>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 name="Google Shape;1006;p34"/>
            <p:cNvSpPr/>
            <p:nvPr/>
          </p:nvSpPr>
          <p:spPr>
            <a:xfrm>
              <a:off x="2712625" y="2401075"/>
              <a:ext cx="23275" cy="17175"/>
            </a:xfrm>
            <a:custGeom>
              <a:avLst/>
              <a:gdLst/>
              <a:ahLst/>
              <a:cxnLst/>
              <a:rect l="l" t="t" r="r" b="b"/>
              <a:pathLst>
                <a:path w="931" h="687" extrusionOk="0">
                  <a:moveTo>
                    <a:pt x="0" y="1"/>
                  </a:moveTo>
                  <a:lnTo>
                    <a:pt x="0" y="148"/>
                  </a:lnTo>
                  <a:lnTo>
                    <a:pt x="931" y="686"/>
                  </a:lnTo>
                  <a:lnTo>
                    <a:pt x="931" y="540"/>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 name="Google Shape;1007;p34"/>
            <p:cNvSpPr/>
            <p:nvPr/>
          </p:nvSpPr>
          <p:spPr>
            <a:xfrm>
              <a:off x="2712625" y="2387000"/>
              <a:ext cx="47150" cy="27575"/>
            </a:xfrm>
            <a:custGeom>
              <a:avLst/>
              <a:gdLst/>
              <a:ahLst/>
              <a:cxnLst/>
              <a:rect l="l" t="t" r="r" b="b"/>
              <a:pathLst>
                <a:path w="1886" h="1103" extrusionOk="0">
                  <a:moveTo>
                    <a:pt x="955" y="1"/>
                  </a:moveTo>
                  <a:lnTo>
                    <a:pt x="0" y="564"/>
                  </a:lnTo>
                  <a:lnTo>
                    <a:pt x="931" y="1103"/>
                  </a:lnTo>
                  <a:lnTo>
                    <a:pt x="1886" y="539"/>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 name="Google Shape;1008;p34"/>
            <p:cNvSpPr/>
            <p:nvPr/>
          </p:nvSpPr>
          <p:spPr>
            <a:xfrm>
              <a:off x="2765875" y="2418225"/>
              <a:ext cx="23900" cy="17775"/>
            </a:xfrm>
            <a:custGeom>
              <a:avLst/>
              <a:gdLst/>
              <a:ahLst/>
              <a:cxnLst/>
              <a:rect l="l" t="t" r="r" b="b"/>
              <a:pathLst>
                <a:path w="956" h="711" extrusionOk="0">
                  <a:moveTo>
                    <a:pt x="956" y="0"/>
                  </a:moveTo>
                  <a:lnTo>
                    <a:pt x="25" y="539"/>
                  </a:lnTo>
                  <a:lnTo>
                    <a:pt x="1" y="711"/>
                  </a:lnTo>
                  <a:lnTo>
                    <a:pt x="956" y="147"/>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 name="Google Shape;1009;p34"/>
            <p:cNvSpPr/>
            <p:nvPr/>
          </p:nvSpPr>
          <p:spPr>
            <a:xfrm>
              <a:off x="2742625" y="2418225"/>
              <a:ext cx="23900" cy="17775"/>
            </a:xfrm>
            <a:custGeom>
              <a:avLst/>
              <a:gdLst/>
              <a:ahLst/>
              <a:cxnLst/>
              <a:rect l="l" t="t" r="r" b="b"/>
              <a:pathLst>
                <a:path w="956" h="711" extrusionOk="0">
                  <a:moveTo>
                    <a:pt x="0" y="0"/>
                  </a:moveTo>
                  <a:lnTo>
                    <a:pt x="0" y="147"/>
                  </a:lnTo>
                  <a:lnTo>
                    <a:pt x="931" y="711"/>
                  </a:lnTo>
                  <a:lnTo>
                    <a:pt x="955" y="53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 name="Google Shape;1010;p34"/>
            <p:cNvSpPr/>
            <p:nvPr/>
          </p:nvSpPr>
          <p:spPr>
            <a:xfrm>
              <a:off x="2742625" y="2404750"/>
              <a:ext cx="47150" cy="26975"/>
            </a:xfrm>
            <a:custGeom>
              <a:avLst/>
              <a:gdLst/>
              <a:ahLst/>
              <a:cxnLst/>
              <a:rect l="l" t="t" r="r" b="b"/>
              <a:pathLst>
                <a:path w="1886" h="1079" extrusionOk="0">
                  <a:moveTo>
                    <a:pt x="955" y="1"/>
                  </a:moveTo>
                  <a:lnTo>
                    <a:pt x="0" y="539"/>
                  </a:lnTo>
                  <a:lnTo>
                    <a:pt x="955" y="1078"/>
                  </a:lnTo>
                  <a:lnTo>
                    <a:pt x="1886" y="539"/>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 name="Google Shape;1011;p34"/>
            <p:cNvSpPr/>
            <p:nvPr/>
          </p:nvSpPr>
          <p:spPr>
            <a:xfrm>
              <a:off x="2796500" y="2435375"/>
              <a:ext cx="23900" cy="17775"/>
            </a:xfrm>
            <a:custGeom>
              <a:avLst/>
              <a:gdLst/>
              <a:ahLst/>
              <a:cxnLst/>
              <a:rect l="l" t="t" r="r" b="b"/>
              <a:pathLst>
                <a:path w="956" h="711" extrusionOk="0">
                  <a:moveTo>
                    <a:pt x="955" y="0"/>
                  </a:moveTo>
                  <a:lnTo>
                    <a:pt x="0" y="563"/>
                  </a:lnTo>
                  <a:lnTo>
                    <a:pt x="0" y="710"/>
                  </a:lnTo>
                  <a:lnTo>
                    <a:pt x="955" y="147"/>
                  </a:lnTo>
                  <a:lnTo>
                    <a:pt x="955"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 name="Google Shape;1012;p34"/>
            <p:cNvSpPr/>
            <p:nvPr/>
          </p:nvSpPr>
          <p:spPr>
            <a:xfrm>
              <a:off x="2772625" y="2435975"/>
              <a:ext cx="23900" cy="17175"/>
            </a:xfrm>
            <a:custGeom>
              <a:avLst/>
              <a:gdLst/>
              <a:ahLst/>
              <a:cxnLst/>
              <a:rect l="l" t="t" r="r" b="b"/>
              <a:pathLst>
                <a:path w="956" h="687" extrusionOk="0">
                  <a:moveTo>
                    <a:pt x="0" y="1"/>
                  </a:moveTo>
                  <a:lnTo>
                    <a:pt x="0" y="148"/>
                  </a:lnTo>
                  <a:lnTo>
                    <a:pt x="955" y="686"/>
                  </a:lnTo>
                  <a:lnTo>
                    <a:pt x="955" y="539"/>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 name="Google Shape;1013;p34"/>
            <p:cNvSpPr/>
            <p:nvPr/>
          </p:nvSpPr>
          <p:spPr>
            <a:xfrm>
              <a:off x="2772625" y="2421900"/>
              <a:ext cx="47775" cy="27575"/>
            </a:xfrm>
            <a:custGeom>
              <a:avLst/>
              <a:gdLst/>
              <a:ahLst/>
              <a:cxnLst/>
              <a:rect l="l" t="t" r="r" b="b"/>
              <a:pathLst>
                <a:path w="1911" h="1103" extrusionOk="0">
                  <a:moveTo>
                    <a:pt x="955" y="0"/>
                  </a:moveTo>
                  <a:lnTo>
                    <a:pt x="0" y="564"/>
                  </a:lnTo>
                  <a:lnTo>
                    <a:pt x="955" y="1102"/>
                  </a:lnTo>
                  <a:lnTo>
                    <a:pt x="1910" y="539"/>
                  </a:lnTo>
                  <a:lnTo>
                    <a:pt x="955"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 name="Google Shape;1014;p34"/>
            <p:cNvSpPr/>
            <p:nvPr/>
          </p:nvSpPr>
          <p:spPr>
            <a:xfrm>
              <a:off x="2826500" y="2452500"/>
              <a:ext cx="23900" cy="17775"/>
            </a:xfrm>
            <a:custGeom>
              <a:avLst/>
              <a:gdLst/>
              <a:ahLst/>
              <a:cxnLst/>
              <a:rect l="l" t="t" r="r" b="b"/>
              <a:pathLst>
                <a:path w="956" h="711" extrusionOk="0">
                  <a:moveTo>
                    <a:pt x="955" y="1"/>
                  </a:moveTo>
                  <a:lnTo>
                    <a:pt x="0" y="564"/>
                  </a:lnTo>
                  <a:lnTo>
                    <a:pt x="0" y="711"/>
                  </a:lnTo>
                  <a:lnTo>
                    <a:pt x="955" y="172"/>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Google Shape;1015;p34"/>
            <p:cNvSpPr/>
            <p:nvPr/>
          </p:nvSpPr>
          <p:spPr>
            <a:xfrm>
              <a:off x="2802625" y="2453125"/>
              <a:ext cx="23900" cy="17150"/>
            </a:xfrm>
            <a:custGeom>
              <a:avLst/>
              <a:gdLst/>
              <a:ahLst/>
              <a:cxnLst/>
              <a:rect l="l" t="t" r="r" b="b"/>
              <a:pathLst>
                <a:path w="956" h="686" extrusionOk="0">
                  <a:moveTo>
                    <a:pt x="0" y="0"/>
                  </a:moveTo>
                  <a:lnTo>
                    <a:pt x="0" y="147"/>
                  </a:lnTo>
                  <a:lnTo>
                    <a:pt x="955" y="686"/>
                  </a:lnTo>
                  <a:lnTo>
                    <a:pt x="955" y="53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Google Shape;1016;p34"/>
            <p:cNvSpPr/>
            <p:nvPr/>
          </p:nvSpPr>
          <p:spPr>
            <a:xfrm>
              <a:off x="2802625" y="2439050"/>
              <a:ext cx="47775" cy="27550"/>
            </a:xfrm>
            <a:custGeom>
              <a:avLst/>
              <a:gdLst/>
              <a:ahLst/>
              <a:cxnLst/>
              <a:rect l="l" t="t" r="r" b="b"/>
              <a:pathLst>
                <a:path w="1911" h="1102" extrusionOk="0">
                  <a:moveTo>
                    <a:pt x="955" y="0"/>
                  </a:moveTo>
                  <a:lnTo>
                    <a:pt x="0" y="563"/>
                  </a:lnTo>
                  <a:lnTo>
                    <a:pt x="955" y="1102"/>
                  </a:lnTo>
                  <a:lnTo>
                    <a:pt x="1910" y="539"/>
                  </a:lnTo>
                  <a:lnTo>
                    <a:pt x="955"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Google Shape;1017;p34"/>
            <p:cNvSpPr/>
            <p:nvPr/>
          </p:nvSpPr>
          <p:spPr>
            <a:xfrm>
              <a:off x="2856500" y="2470250"/>
              <a:ext cx="23900" cy="17800"/>
            </a:xfrm>
            <a:custGeom>
              <a:avLst/>
              <a:gdLst/>
              <a:ahLst/>
              <a:cxnLst/>
              <a:rect l="l" t="t" r="r" b="b"/>
              <a:pathLst>
                <a:path w="956" h="712" extrusionOk="0">
                  <a:moveTo>
                    <a:pt x="955" y="1"/>
                  </a:moveTo>
                  <a:lnTo>
                    <a:pt x="0" y="564"/>
                  </a:lnTo>
                  <a:lnTo>
                    <a:pt x="0" y="711"/>
                  </a:lnTo>
                  <a:lnTo>
                    <a:pt x="955" y="148"/>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 name="Google Shape;1018;p34"/>
            <p:cNvSpPr/>
            <p:nvPr/>
          </p:nvSpPr>
          <p:spPr>
            <a:xfrm>
              <a:off x="2832600" y="2470250"/>
              <a:ext cx="23900" cy="17800"/>
            </a:xfrm>
            <a:custGeom>
              <a:avLst/>
              <a:gdLst/>
              <a:ahLst/>
              <a:cxnLst/>
              <a:rect l="l" t="t" r="r" b="b"/>
              <a:pathLst>
                <a:path w="956" h="712" extrusionOk="0">
                  <a:moveTo>
                    <a:pt x="1" y="1"/>
                  </a:moveTo>
                  <a:lnTo>
                    <a:pt x="1" y="148"/>
                  </a:lnTo>
                  <a:lnTo>
                    <a:pt x="956" y="711"/>
                  </a:lnTo>
                  <a:lnTo>
                    <a:pt x="956" y="564"/>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 name="Google Shape;1019;p34"/>
            <p:cNvSpPr/>
            <p:nvPr/>
          </p:nvSpPr>
          <p:spPr>
            <a:xfrm>
              <a:off x="2832600" y="2456800"/>
              <a:ext cx="47800" cy="27575"/>
            </a:xfrm>
            <a:custGeom>
              <a:avLst/>
              <a:gdLst/>
              <a:ahLst/>
              <a:cxnLst/>
              <a:rect l="l" t="t" r="r" b="b"/>
              <a:pathLst>
                <a:path w="1912" h="1103" extrusionOk="0">
                  <a:moveTo>
                    <a:pt x="956" y="0"/>
                  </a:moveTo>
                  <a:lnTo>
                    <a:pt x="1" y="539"/>
                  </a:lnTo>
                  <a:lnTo>
                    <a:pt x="956" y="1102"/>
                  </a:lnTo>
                  <a:lnTo>
                    <a:pt x="1911" y="539"/>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 name="Google Shape;1020;p34"/>
            <p:cNvSpPr/>
            <p:nvPr/>
          </p:nvSpPr>
          <p:spPr>
            <a:xfrm>
              <a:off x="2886475" y="2487400"/>
              <a:ext cx="23900" cy="17775"/>
            </a:xfrm>
            <a:custGeom>
              <a:avLst/>
              <a:gdLst/>
              <a:ahLst/>
              <a:cxnLst/>
              <a:rect l="l" t="t" r="r" b="b"/>
              <a:pathLst>
                <a:path w="956" h="711" extrusionOk="0">
                  <a:moveTo>
                    <a:pt x="956" y="1"/>
                  </a:moveTo>
                  <a:lnTo>
                    <a:pt x="1" y="564"/>
                  </a:lnTo>
                  <a:lnTo>
                    <a:pt x="1" y="711"/>
                  </a:lnTo>
                  <a:lnTo>
                    <a:pt x="956" y="148"/>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 name="Google Shape;1021;p34"/>
            <p:cNvSpPr/>
            <p:nvPr/>
          </p:nvSpPr>
          <p:spPr>
            <a:xfrm>
              <a:off x="2863225" y="2488025"/>
              <a:ext cx="23275" cy="17150"/>
            </a:xfrm>
            <a:custGeom>
              <a:avLst/>
              <a:gdLst/>
              <a:ahLst/>
              <a:cxnLst/>
              <a:rect l="l" t="t" r="r" b="b"/>
              <a:pathLst>
                <a:path w="931" h="686" extrusionOk="0">
                  <a:moveTo>
                    <a:pt x="0" y="0"/>
                  </a:moveTo>
                  <a:lnTo>
                    <a:pt x="0" y="147"/>
                  </a:lnTo>
                  <a:lnTo>
                    <a:pt x="931" y="686"/>
                  </a:lnTo>
                  <a:lnTo>
                    <a:pt x="931" y="53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 name="Google Shape;1022;p34"/>
            <p:cNvSpPr/>
            <p:nvPr/>
          </p:nvSpPr>
          <p:spPr>
            <a:xfrm>
              <a:off x="2863225" y="2473925"/>
              <a:ext cx="47150" cy="27575"/>
            </a:xfrm>
            <a:custGeom>
              <a:avLst/>
              <a:gdLst/>
              <a:ahLst/>
              <a:cxnLst/>
              <a:rect l="l" t="t" r="r" b="b"/>
              <a:pathLst>
                <a:path w="1886" h="1103" extrusionOk="0">
                  <a:moveTo>
                    <a:pt x="955" y="1"/>
                  </a:moveTo>
                  <a:lnTo>
                    <a:pt x="0" y="564"/>
                  </a:lnTo>
                  <a:lnTo>
                    <a:pt x="931" y="1103"/>
                  </a:lnTo>
                  <a:lnTo>
                    <a:pt x="1886" y="540"/>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Google Shape;1023;p34"/>
            <p:cNvSpPr/>
            <p:nvPr/>
          </p:nvSpPr>
          <p:spPr>
            <a:xfrm>
              <a:off x="2946475" y="2522300"/>
              <a:ext cx="23900" cy="17775"/>
            </a:xfrm>
            <a:custGeom>
              <a:avLst/>
              <a:gdLst/>
              <a:ahLst/>
              <a:cxnLst/>
              <a:rect l="l" t="t" r="r" b="b"/>
              <a:pathLst>
                <a:path w="956" h="711" extrusionOk="0">
                  <a:moveTo>
                    <a:pt x="956" y="0"/>
                  </a:moveTo>
                  <a:lnTo>
                    <a:pt x="1" y="564"/>
                  </a:lnTo>
                  <a:lnTo>
                    <a:pt x="1" y="711"/>
                  </a:lnTo>
                  <a:lnTo>
                    <a:pt x="956" y="147"/>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Google Shape;1024;p34"/>
            <p:cNvSpPr/>
            <p:nvPr/>
          </p:nvSpPr>
          <p:spPr>
            <a:xfrm>
              <a:off x="2893225" y="2505150"/>
              <a:ext cx="53275" cy="34925"/>
            </a:xfrm>
            <a:custGeom>
              <a:avLst/>
              <a:gdLst/>
              <a:ahLst/>
              <a:cxnLst/>
              <a:rect l="l" t="t" r="r" b="b"/>
              <a:pathLst>
                <a:path w="2131" h="1397" extrusionOk="0">
                  <a:moveTo>
                    <a:pt x="0" y="1"/>
                  </a:moveTo>
                  <a:lnTo>
                    <a:pt x="0" y="148"/>
                  </a:lnTo>
                  <a:lnTo>
                    <a:pt x="2131" y="1397"/>
                  </a:lnTo>
                  <a:lnTo>
                    <a:pt x="2131" y="1250"/>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1025;p34"/>
            <p:cNvSpPr/>
            <p:nvPr/>
          </p:nvSpPr>
          <p:spPr>
            <a:xfrm>
              <a:off x="2893225" y="2491075"/>
              <a:ext cx="77150" cy="45325"/>
            </a:xfrm>
            <a:custGeom>
              <a:avLst/>
              <a:gdLst/>
              <a:ahLst/>
              <a:cxnLst/>
              <a:rect l="l" t="t" r="r" b="b"/>
              <a:pathLst>
                <a:path w="3086" h="1813" extrusionOk="0">
                  <a:moveTo>
                    <a:pt x="955" y="1"/>
                  </a:moveTo>
                  <a:lnTo>
                    <a:pt x="0" y="564"/>
                  </a:lnTo>
                  <a:lnTo>
                    <a:pt x="2131" y="1813"/>
                  </a:lnTo>
                  <a:lnTo>
                    <a:pt x="3086" y="1249"/>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Google Shape;1026;p34"/>
            <p:cNvSpPr/>
            <p:nvPr/>
          </p:nvSpPr>
          <p:spPr>
            <a:xfrm>
              <a:off x="2615275" y="2366175"/>
              <a:ext cx="23900" cy="17800"/>
            </a:xfrm>
            <a:custGeom>
              <a:avLst/>
              <a:gdLst/>
              <a:ahLst/>
              <a:cxnLst/>
              <a:rect l="l" t="t" r="r" b="b"/>
              <a:pathLst>
                <a:path w="956" h="712" extrusionOk="0">
                  <a:moveTo>
                    <a:pt x="956" y="1"/>
                  </a:moveTo>
                  <a:lnTo>
                    <a:pt x="1" y="564"/>
                  </a:lnTo>
                  <a:lnTo>
                    <a:pt x="1" y="711"/>
                  </a:lnTo>
                  <a:lnTo>
                    <a:pt x="956" y="148"/>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4" name="Google Shape;1027;p34"/>
            <p:cNvSpPr/>
            <p:nvPr/>
          </p:nvSpPr>
          <p:spPr>
            <a:xfrm>
              <a:off x="2562025" y="2349050"/>
              <a:ext cx="53275" cy="34925"/>
            </a:xfrm>
            <a:custGeom>
              <a:avLst/>
              <a:gdLst/>
              <a:ahLst/>
              <a:cxnLst/>
              <a:rect l="l" t="t" r="r" b="b"/>
              <a:pathLst>
                <a:path w="2131" h="1397" extrusionOk="0">
                  <a:moveTo>
                    <a:pt x="0" y="0"/>
                  </a:moveTo>
                  <a:lnTo>
                    <a:pt x="0" y="147"/>
                  </a:lnTo>
                  <a:lnTo>
                    <a:pt x="2131" y="1396"/>
                  </a:lnTo>
                  <a:lnTo>
                    <a:pt x="2131" y="124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1028;p34"/>
            <p:cNvSpPr/>
            <p:nvPr/>
          </p:nvSpPr>
          <p:spPr>
            <a:xfrm>
              <a:off x="2562025" y="2335575"/>
              <a:ext cx="77150" cy="44725"/>
            </a:xfrm>
            <a:custGeom>
              <a:avLst/>
              <a:gdLst/>
              <a:ahLst/>
              <a:cxnLst/>
              <a:rect l="l" t="t" r="r" b="b"/>
              <a:pathLst>
                <a:path w="3086" h="1789" extrusionOk="0">
                  <a:moveTo>
                    <a:pt x="955" y="1"/>
                  </a:moveTo>
                  <a:lnTo>
                    <a:pt x="0" y="539"/>
                  </a:lnTo>
                  <a:lnTo>
                    <a:pt x="2131" y="1788"/>
                  </a:lnTo>
                  <a:lnTo>
                    <a:pt x="3086" y="1225"/>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1029;p34"/>
            <p:cNvSpPr/>
            <p:nvPr/>
          </p:nvSpPr>
          <p:spPr>
            <a:xfrm>
              <a:off x="2645900" y="2383325"/>
              <a:ext cx="23275" cy="17775"/>
            </a:xfrm>
            <a:custGeom>
              <a:avLst/>
              <a:gdLst/>
              <a:ahLst/>
              <a:cxnLst/>
              <a:rect l="l" t="t" r="r" b="b"/>
              <a:pathLst>
                <a:path w="931" h="711" extrusionOk="0">
                  <a:moveTo>
                    <a:pt x="931" y="1"/>
                  </a:moveTo>
                  <a:lnTo>
                    <a:pt x="0" y="564"/>
                  </a:lnTo>
                  <a:lnTo>
                    <a:pt x="0" y="711"/>
                  </a:lnTo>
                  <a:lnTo>
                    <a:pt x="931" y="172"/>
                  </a:lnTo>
                  <a:lnTo>
                    <a:pt x="93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Google Shape;1030;p34"/>
            <p:cNvSpPr/>
            <p:nvPr/>
          </p:nvSpPr>
          <p:spPr>
            <a:xfrm>
              <a:off x="2622025" y="2383950"/>
              <a:ext cx="23900" cy="17150"/>
            </a:xfrm>
            <a:custGeom>
              <a:avLst/>
              <a:gdLst/>
              <a:ahLst/>
              <a:cxnLst/>
              <a:rect l="l" t="t" r="r" b="b"/>
              <a:pathLst>
                <a:path w="956" h="686" extrusionOk="0">
                  <a:moveTo>
                    <a:pt x="0" y="0"/>
                  </a:moveTo>
                  <a:lnTo>
                    <a:pt x="0" y="147"/>
                  </a:lnTo>
                  <a:lnTo>
                    <a:pt x="955" y="686"/>
                  </a:lnTo>
                  <a:lnTo>
                    <a:pt x="955" y="53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1031;p34"/>
            <p:cNvSpPr/>
            <p:nvPr/>
          </p:nvSpPr>
          <p:spPr>
            <a:xfrm>
              <a:off x="2622025" y="2369850"/>
              <a:ext cx="47150" cy="27575"/>
            </a:xfrm>
            <a:custGeom>
              <a:avLst/>
              <a:gdLst/>
              <a:ahLst/>
              <a:cxnLst/>
              <a:rect l="l" t="t" r="r" b="b"/>
              <a:pathLst>
                <a:path w="1886" h="1103" extrusionOk="0">
                  <a:moveTo>
                    <a:pt x="955" y="1"/>
                  </a:moveTo>
                  <a:lnTo>
                    <a:pt x="0" y="564"/>
                  </a:lnTo>
                  <a:lnTo>
                    <a:pt x="955" y="1103"/>
                  </a:lnTo>
                  <a:lnTo>
                    <a:pt x="1886" y="540"/>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Google Shape;1032;p34"/>
            <p:cNvSpPr/>
            <p:nvPr/>
          </p:nvSpPr>
          <p:spPr>
            <a:xfrm>
              <a:off x="2675900" y="2401075"/>
              <a:ext cx="23900" cy="17775"/>
            </a:xfrm>
            <a:custGeom>
              <a:avLst/>
              <a:gdLst/>
              <a:ahLst/>
              <a:cxnLst/>
              <a:rect l="l" t="t" r="r" b="b"/>
              <a:pathLst>
                <a:path w="956" h="711" extrusionOk="0">
                  <a:moveTo>
                    <a:pt x="955" y="1"/>
                  </a:moveTo>
                  <a:lnTo>
                    <a:pt x="0" y="540"/>
                  </a:lnTo>
                  <a:lnTo>
                    <a:pt x="0" y="711"/>
                  </a:lnTo>
                  <a:lnTo>
                    <a:pt x="931" y="148"/>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 name="Google Shape;1033;p34"/>
            <p:cNvSpPr/>
            <p:nvPr/>
          </p:nvSpPr>
          <p:spPr>
            <a:xfrm>
              <a:off x="2652025" y="2401075"/>
              <a:ext cx="23900" cy="17775"/>
            </a:xfrm>
            <a:custGeom>
              <a:avLst/>
              <a:gdLst/>
              <a:ahLst/>
              <a:cxnLst/>
              <a:rect l="l" t="t" r="r" b="b"/>
              <a:pathLst>
                <a:path w="956" h="711" extrusionOk="0">
                  <a:moveTo>
                    <a:pt x="0" y="1"/>
                  </a:moveTo>
                  <a:lnTo>
                    <a:pt x="0" y="148"/>
                  </a:lnTo>
                  <a:lnTo>
                    <a:pt x="955" y="711"/>
                  </a:lnTo>
                  <a:lnTo>
                    <a:pt x="955" y="540"/>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1" name="Google Shape;1034;p34"/>
            <p:cNvSpPr/>
            <p:nvPr/>
          </p:nvSpPr>
          <p:spPr>
            <a:xfrm>
              <a:off x="2652025" y="2387625"/>
              <a:ext cx="47775" cy="26950"/>
            </a:xfrm>
            <a:custGeom>
              <a:avLst/>
              <a:gdLst/>
              <a:ahLst/>
              <a:cxnLst/>
              <a:rect l="l" t="t" r="r" b="b"/>
              <a:pathLst>
                <a:path w="1911" h="1078" extrusionOk="0">
                  <a:moveTo>
                    <a:pt x="955" y="0"/>
                  </a:moveTo>
                  <a:lnTo>
                    <a:pt x="0" y="539"/>
                  </a:lnTo>
                  <a:lnTo>
                    <a:pt x="955" y="1078"/>
                  </a:lnTo>
                  <a:lnTo>
                    <a:pt x="1910" y="539"/>
                  </a:lnTo>
                  <a:lnTo>
                    <a:pt x="955"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2" name="Google Shape;1035;p34"/>
            <p:cNvSpPr/>
            <p:nvPr/>
          </p:nvSpPr>
          <p:spPr>
            <a:xfrm>
              <a:off x="2705875" y="2418225"/>
              <a:ext cx="23900" cy="17775"/>
            </a:xfrm>
            <a:custGeom>
              <a:avLst/>
              <a:gdLst/>
              <a:ahLst/>
              <a:cxnLst/>
              <a:rect l="l" t="t" r="r" b="b"/>
              <a:pathLst>
                <a:path w="956" h="711" extrusionOk="0">
                  <a:moveTo>
                    <a:pt x="956" y="0"/>
                  </a:moveTo>
                  <a:lnTo>
                    <a:pt x="1" y="564"/>
                  </a:lnTo>
                  <a:lnTo>
                    <a:pt x="1" y="711"/>
                  </a:lnTo>
                  <a:lnTo>
                    <a:pt x="956" y="147"/>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3" name="Google Shape;1036;p34"/>
            <p:cNvSpPr/>
            <p:nvPr/>
          </p:nvSpPr>
          <p:spPr>
            <a:xfrm>
              <a:off x="2682000" y="2418825"/>
              <a:ext cx="23900" cy="17175"/>
            </a:xfrm>
            <a:custGeom>
              <a:avLst/>
              <a:gdLst/>
              <a:ahLst/>
              <a:cxnLst/>
              <a:rect l="l" t="t" r="r" b="b"/>
              <a:pathLst>
                <a:path w="956" h="687" extrusionOk="0">
                  <a:moveTo>
                    <a:pt x="1" y="1"/>
                  </a:moveTo>
                  <a:lnTo>
                    <a:pt x="1" y="148"/>
                  </a:lnTo>
                  <a:lnTo>
                    <a:pt x="956" y="687"/>
                  </a:lnTo>
                  <a:lnTo>
                    <a:pt x="956" y="540"/>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4" name="Google Shape;1037;p34"/>
            <p:cNvSpPr/>
            <p:nvPr/>
          </p:nvSpPr>
          <p:spPr>
            <a:xfrm>
              <a:off x="2682000" y="2404750"/>
              <a:ext cx="47775" cy="27575"/>
            </a:xfrm>
            <a:custGeom>
              <a:avLst/>
              <a:gdLst/>
              <a:ahLst/>
              <a:cxnLst/>
              <a:rect l="l" t="t" r="r" b="b"/>
              <a:pathLst>
                <a:path w="1911" h="1103" extrusionOk="0">
                  <a:moveTo>
                    <a:pt x="956" y="1"/>
                  </a:moveTo>
                  <a:lnTo>
                    <a:pt x="1" y="564"/>
                  </a:lnTo>
                  <a:lnTo>
                    <a:pt x="956" y="1103"/>
                  </a:lnTo>
                  <a:lnTo>
                    <a:pt x="1911" y="539"/>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5" name="Google Shape;1038;p34"/>
            <p:cNvSpPr/>
            <p:nvPr/>
          </p:nvSpPr>
          <p:spPr>
            <a:xfrm>
              <a:off x="2735875" y="2435975"/>
              <a:ext cx="23900" cy="17175"/>
            </a:xfrm>
            <a:custGeom>
              <a:avLst/>
              <a:gdLst/>
              <a:ahLst/>
              <a:cxnLst/>
              <a:rect l="l" t="t" r="r" b="b"/>
              <a:pathLst>
                <a:path w="956" h="687" extrusionOk="0">
                  <a:moveTo>
                    <a:pt x="956" y="1"/>
                  </a:moveTo>
                  <a:lnTo>
                    <a:pt x="1" y="539"/>
                  </a:lnTo>
                  <a:lnTo>
                    <a:pt x="1" y="686"/>
                  </a:lnTo>
                  <a:lnTo>
                    <a:pt x="956" y="148"/>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6" name="Google Shape;1039;p34"/>
            <p:cNvSpPr/>
            <p:nvPr/>
          </p:nvSpPr>
          <p:spPr>
            <a:xfrm>
              <a:off x="2712625" y="2435975"/>
              <a:ext cx="23275" cy="17175"/>
            </a:xfrm>
            <a:custGeom>
              <a:avLst/>
              <a:gdLst/>
              <a:ahLst/>
              <a:cxnLst/>
              <a:rect l="l" t="t" r="r" b="b"/>
              <a:pathLst>
                <a:path w="931" h="687" extrusionOk="0">
                  <a:moveTo>
                    <a:pt x="0" y="1"/>
                  </a:moveTo>
                  <a:lnTo>
                    <a:pt x="0" y="148"/>
                  </a:lnTo>
                  <a:lnTo>
                    <a:pt x="931" y="686"/>
                  </a:lnTo>
                  <a:lnTo>
                    <a:pt x="931" y="539"/>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7" name="Google Shape;1040;p34"/>
            <p:cNvSpPr/>
            <p:nvPr/>
          </p:nvSpPr>
          <p:spPr>
            <a:xfrm>
              <a:off x="2712625" y="2421900"/>
              <a:ext cx="47150" cy="27575"/>
            </a:xfrm>
            <a:custGeom>
              <a:avLst/>
              <a:gdLst/>
              <a:ahLst/>
              <a:cxnLst/>
              <a:rect l="l" t="t" r="r" b="b"/>
              <a:pathLst>
                <a:path w="1886" h="1103" extrusionOk="0">
                  <a:moveTo>
                    <a:pt x="931" y="0"/>
                  </a:moveTo>
                  <a:lnTo>
                    <a:pt x="0" y="564"/>
                  </a:lnTo>
                  <a:lnTo>
                    <a:pt x="931" y="1102"/>
                  </a:lnTo>
                  <a:lnTo>
                    <a:pt x="1886" y="564"/>
                  </a:lnTo>
                  <a:lnTo>
                    <a:pt x="931"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8" name="Google Shape;1041;p34"/>
            <p:cNvSpPr/>
            <p:nvPr/>
          </p:nvSpPr>
          <p:spPr>
            <a:xfrm>
              <a:off x="2765875" y="2453125"/>
              <a:ext cx="23900" cy="17775"/>
            </a:xfrm>
            <a:custGeom>
              <a:avLst/>
              <a:gdLst/>
              <a:ahLst/>
              <a:cxnLst/>
              <a:rect l="l" t="t" r="r" b="b"/>
              <a:pathLst>
                <a:path w="956" h="711" extrusionOk="0">
                  <a:moveTo>
                    <a:pt x="956" y="0"/>
                  </a:moveTo>
                  <a:lnTo>
                    <a:pt x="1" y="563"/>
                  </a:lnTo>
                  <a:lnTo>
                    <a:pt x="1" y="710"/>
                  </a:lnTo>
                  <a:lnTo>
                    <a:pt x="956" y="147"/>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9" name="Google Shape;1042;p34"/>
            <p:cNvSpPr/>
            <p:nvPr/>
          </p:nvSpPr>
          <p:spPr>
            <a:xfrm>
              <a:off x="2742625" y="2453125"/>
              <a:ext cx="23275" cy="17775"/>
            </a:xfrm>
            <a:custGeom>
              <a:avLst/>
              <a:gdLst/>
              <a:ahLst/>
              <a:cxnLst/>
              <a:rect l="l" t="t" r="r" b="b"/>
              <a:pathLst>
                <a:path w="931" h="711" extrusionOk="0">
                  <a:moveTo>
                    <a:pt x="0" y="0"/>
                  </a:moveTo>
                  <a:lnTo>
                    <a:pt x="0" y="172"/>
                  </a:lnTo>
                  <a:lnTo>
                    <a:pt x="931" y="710"/>
                  </a:lnTo>
                  <a:lnTo>
                    <a:pt x="931" y="563"/>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0" name="Google Shape;1043;p34"/>
            <p:cNvSpPr/>
            <p:nvPr/>
          </p:nvSpPr>
          <p:spPr>
            <a:xfrm>
              <a:off x="2742625" y="2439650"/>
              <a:ext cx="47150" cy="27575"/>
            </a:xfrm>
            <a:custGeom>
              <a:avLst/>
              <a:gdLst/>
              <a:ahLst/>
              <a:cxnLst/>
              <a:rect l="l" t="t" r="r" b="b"/>
              <a:pathLst>
                <a:path w="1886" h="1103" extrusionOk="0">
                  <a:moveTo>
                    <a:pt x="955" y="1"/>
                  </a:moveTo>
                  <a:lnTo>
                    <a:pt x="0" y="539"/>
                  </a:lnTo>
                  <a:lnTo>
                    <a:pt x="931" y="1102"/>
                  </a:lnTo>
                  <a:lnTo>
                    <a:pt x="1886" y="539"/>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1" name="Google Shape;1044;p34"/>
            <p:cNvSpPr/>
            <p:nvPr/>
          </p:nvSpPr>
          <p:spPr>
            <a:xfrm>
              <a:off x="2795875" y="2470250"/>
              <a:ext cx="23900" cy="17800"/>
            </a:xfrm>
            <a:custGeom>
              <a:avLst/>
              <a:gdLst/>
              <a:ahLst/>
              <a:cxnLst/>
              <a:rect l="l" t="t" r="r" b="b"/>
              <a:pathLst>
                <a:path w="956" h="712" extrusionOk="0">
                  <a:moveTo>
                    <a:pt x="956" y="1"/>
                  </a:moveTo>
                  <a:lnTo>
                    <a:pt x="1" y="564"/>
                  </a:lnTo>
                  <a:lnTo>
                    <a:pt x="1" y="711"/>
                  </a:lnTo>
                  <a:lnTo>
                    <a:pt x="956" y="148"/>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2" name="Google Shape;1045;p34"/>
            <p:cNvSpPr/>
            <p:nvPr/>
          </p:nvSpPr>
          <p:spPr>
            <a:xfrm>
              <a:off x="2772625" y="2470875"/>
              <a:ext cx="23275" cy="17175"/>
            </a:xfrm>
            <a:custGeom>
              <a:avLst/>
              <a:gdLst/>
              <a:ahLst/>
              <a:cxnLst/>
              <a:rect l="l" t="t" r="r" b="b"/>
              <a:pathLst>
                <a:path w="931" h="687" extrusionOk="0">
                  <a:moveTo>
                    <a:pt x="0" y="0"/>
                  </a:moveTo>
                  <a:lnTo>
                    <a:pt x="0" y="147"/>
                  </a:lnTo>
                  <a:lnTo>
                    <a:pt x="931" y="686"/>
                  </a:lnTo>
                  <a:lnTo>
                    <a:pt x="931" y="53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3" name="Google Shape;1046;p34"/>
            <p:cNvSpPr/>
            <p:nvPr/>
          </p:nvSpPr>
          <p:spPr>
            <a:xfrm>
              <a:off x="2772625" y="2456800"/>
              <a:ext cx="47150" cy="27575"/>
            </a:xfrm>
            <a:custGeom>
              <a:avLst/>
              <a:gdLst/>
              <a:ahLst/>
              <a:cxnLst/>
              <a:rect l="l" t="t" r="r" b="b"/>
              <a:pathLst>
                <a:path w="1886" h="1103" extrusionOk="0">
                  <a:moveTo>
                    <a:pt x="955" y="0"/>
                  </a:moveTo>
                  <a:lnTo>
                    <a:pt x="0" y="563"/>
                  </a:lnTo>
                  <a:lnTo>
                    <a:pt x="931" y="1102"/>
                  </a:lnTo>
                  <a:lnTo>
                    <a:pt x="1886" y="539"/>
                  </a:lnTo>
                  <a:lnTo>
                    <a:pt x="955"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4" name="Google Shape;1047;p34"/>
            <p:cNvSpPr/>
            <p:nvPr/>
          </p:nvSpPr>
          <p:spPr>
            <a:xfrm>
              <a:off x="2825875" y="2488025"/>
              <a:ext cx="23900" cy="17150"/>
            </a:xfrm>
            <a:custGeom>
              <a:avLst/>
              <a:gdLst/>
              <a:ahLst/>
              <a:cxnLst/>
              <a:rect l="l" t="t" r="r" b="b"/>
              <a:pathLst>
                <a:path w="956" h="686" extrusionOk="0">
                  <a:moveTo>
                    <a:pt x="956" y="0"/>
                  </a:moveTo>
                  <a:lnTo>
                    <a:pt x="1" y="539"/>
                  </a:lnTo>
                  <a:lnTo>
                    <a:pt x="1" y="686"/>
                  </a:lnTo>
                  <a:lnTo>
                    <a:pt x="956" y="147"/>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5" name="Google Shape;1048;p34"/>
            <p:cNvSpPr/>
            <p:nvPr/>
          </p:nvSpPr>
          <p:spPr>
            <a:xfrm>
              <a:off x="2802625" y="2488025"/>
              <a:ext cx="23275" cy="17150"/>
            </a:xfrm>
            <a:custGeom>
              <a:avLst/>
              <a:gdLst/>
              <a:ahLst/>
              <a:cxnLst/>
              <a:rect l="l" t="t" r="r" b="b"/>
              <a:pathLst>
                <a:path w="931" h="686" extrusionOk="0">
                  <a:moveTo>
                    <a:pt x="0" y="0"/>
                  </a:moveTo>
                  <a:lnTo>
                    <a:pt x="0" y="147"/>
                  </a:lnTo>
                  <a:lnTo>
                    <a:pt x="931" y="686"/>
                  </a:lnTo>
                  <a:lnTo>
                    <a:pt x="931" y="53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6" name="Google Shape;1049;p34"/>
            <p:cNvSpPr/>
            <p:nvPr/>
          </p:nvSpPr>
          <p:spPr>
            <a:xfrm>
              <a:off x="2802625" y="2474550"/>
              <a:ext cx="47150" cy="26950"/>
            </a:xfrm>
            <a:custGeom>
              <a:avLst/>
              <a:gdLst/>
              <a:ahLst/>
              <a:cxnLst/>
              <a:rect l="l" t="t" r="r" b="b"/>
              <a:pathLst>
                <a:path w="1886" h="1078" extrusionOk="0">
                  <a:moveTo>
                    <a:pt x="955" y="0"/>
                  </a:moveTo>
                  <a:lnTo>
                    <a:pt x="0" y="539"/>
                  </a:lnTo>
                  <a:lnTo>
                    <a:pt x="931" y="1078"/>
                  </a:lnTo>
                  <a:lnTo>
                    <a:pt x="1886" y="539"/>
                  </a:lnTo>
                  <a:lnTo>
                    <a:pt x="955"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Google Shape;1050;p34"/>
            <p:cNvSpPr/>
            <p:nvPr/>
          </p:nvSpPr>
          <p:spPr>
            <a:xfrm>
              <a:off x="2855875" y="2505150"/>
              <a:ext cx="23900" cy="17775"/>
            </a:xfrm>
            <a:custGeom>
              <a:avLst/>
              <a:gdLst/>
              <a:ahLst/>
              <a:cxnLst/>
              <a:rect l="l" t="t" r="r" b="b"/>
              <a:pathLst>
                <a:path w="956" h="711" extrusionOk="0">
                  <a:moveTo>
                    <a:pt x="956" y="1"/>
                  </a:moveTo>
                  <a:lnTo>
                    <a:pt x="1" y="564"/>
                  </a:lnTo>
                  <a:lnTo>
                    <a:pt x="1" y="711"/>
                  </a:lnTo>
                  <a:lnTo>
                    <a:pt x="956" y="148"/>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Google Shape;1051;p34"/>
            <p:cNvSpPr/>
            <p:nvPr/>
          </p:nvSpPr>
          <p:spPr>
            <a:xfrm>
              <a:off x="2832600" y="2505775"/>
              <a:ext cx="23300" cy="17150"/>
            </a:xfrm>
            <a:custGeom>
              <a:avLst/>
              <a:gdLst/>
              <a:ahLst/>
              <a:cxnLst/>
              <a:rect l="l" t="t" r="r" b="b"/>
              <a:pathLst>
                <a:path w="932" h="686" extrusionOk="0">
                  <a:moveTo>
                    <a:pt x="1" y="0"/>
                  </a:moveTo>
                  <a:lnTo>
                    <a:pt x="1" y="147"/>
                  </a:lnTo>
                  <a:lnTo>
                    <a:pt x="932" y="686"/>
                  </a:lnTo>
                  <a:lnTo>
                    <a:pt x="932" y="539"/>
                  </a:lnTo>
                  <a:lnTo>
                    <a:pt x="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Google Shape;1052;p34"/>
            <p:cNvSpPr/>
            <p:nvPr/>
          </p:nvSpPr>
          <p:spPr>
            <a:xfrm>
              <a:off x="2832600" y="2491700"/>
              <a:ext cx="47175" cy="27550"/>
            </a:xfrm>
            <a:custGeom>
              <a:avLst/>
              <a:gdLst/>
              <a:ahLst/>
              <a:cxnLst/>
              <a:rect l="l" t="t" r="r" b="b"/>
              <a:pathLst>
                <a:path w="1887" h="1102" extrusionOk="0">
                  <a:moveTo>
                    <a:pt x="956" y="0"/>
                  </a:moveTo>
                  <a:lnTo>
                    <a:pt x="1" y="563"/>
                  </a:lnTo>
                  <a:lnTo>
                    <a:pt x="932" y="1102"/>
                  </a:lnTo>
                  <a:lnTo>
                    <a:pt x="1887" y="539"/>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Google Shape;1053;p34"/>
            <p:cNvSpPr/>
            <p:nvPr/>
          </p:nvSpPr>
          <p:spPr>
            <a:xfrm>
              <a:off x="2886475" y="2522300"/>
              <a:ext cx="23300" cy="17775"/>
            </a:xfrm>
            <a:custGeom>
              <a:avLst/>
              <a:gdLst/>
              <a:ahLst/>
              <a:cxnLst/>
              <a:rect l="l" t="t" r="r" b="b"/>
              <a:pathLst>
                <a:path w="932" h="711" extrusionOk="0">
                  <a:moveTo>
                    <a:pt x="931" y="0"/>
                  </a:moveTo>
                  <a:lnTo>
                    <a:pt x="1" y="564"/>
                  </a:lnTo>
                  <a:lnTo>
                    <a:pt x="1" y="711"/>
                  </a:lnTo>
                  <a:lnTo>
                    <a:pt x="931" y="172"/>
                  </a:lnTo>
                  <a:lnTo>
                    <a:pt x="93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1054;p34"/>
            <p:cNvSpPr/>
            <p:nvPr/>
          </p:nvSpPr>
          <p:spPr>
            <a:xfrm>
              <a:off x="2862600" y="2522900"/>
              <a:ext cx="23900" cy="17175"/>
            </a:xfrm>
            <a:custGeom>
              <a:avLst/>
              <a:gdLst/>
              <a:ahLst/>
              <a:cxnLst/>
              <a:rect l="l" t="t" r="r" b="b"/>
              <a:pathLst>
                <a:path w="956" h="687" extrusionOk="0">
                  <a:moveTo>
                    <a:pt x="1" y="1"/>
                  </a:moveTo>
                  <a:lnTo>
                    <a:pt x="1" y="148"/>
                  </a:lnTo>
                  <a:lnTo>
                    <a:pt x="956" y="687"/>
                  </a:lnTo>
                  <a:lnTo>
                    <a:pt x="956" y="540"/>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 name="Google Shape;1055;p34"/>
            <p:cNvSpPr/>
            <p:nvPr/>
          </p:nvSpPr>
          <p:spPr>
            <a:xfrm>
              <a:off x="2862600" y="2508825"/>
              <a:ext cx="47175" cy="27575"/>
            </a:xfrm>
            <a:custGeom>
              <a:avLst/>
              <a:gdLst/>
              <a:ahLst/>
              <a:cxnLst/>
              <a:rect l="l" t="t" r="r" b="b"/>
              <a:pathLst>
                <a:path w="1887" h="1103" extrusionOk="0">
                  <a:moveTo>
                    <a:pt x="956" y="1"/>
                  </a:moveTo>
                  <a:lnTo>
                    <a:pt x="1" y="564"/>
                  </a:lnTo>
                  <a:lnTo>
                    <a:pt x="956" y="1103"/>
                  </a:lnTo>
                  <a:lnTo>
                    <a:pt x="1886" y="539"/>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 name="Google Shape;1056;p34"/>
            <p:cNvSpPr/>
            <p:nvPr/>
          </p:nvSpPr>
          <p:spPr>
            <a:xfrm>
              <a:off x="2916475" y="2540050"/>
              <a:ext cx="23900" cy="17775"/>
            </a:xfrm>
            <a:custGeom>
              <a:avLst/>
              <a:gdLst/>
              <a:ahLst/>
              <a:cxnLst/>
              <a:rect l="l" t="t" r="r" b="b"/>
              <a:pathLst>
                <a:path w="956" h="711" extrusionOk="0">
                  <a:moveTo>
                    <a:pt x="956" y="1"/>
                  </a:moveTo>
                  <a:lnTo>
                    <a:pt x="1" y="539"/>
                  </a:lnTo>
                  <a:lnTo>
                    <a:pt x="1" y="711"/>
                  </a:lnTo>
                  <a:lnTo>
                    <a:pt x="956" y="147"/>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 name="Google Shape;1057;p34"/>
            <p:cNvSpPr/>
            <p:nvPr/>
          </p:nvSpPr>
          <p:spPr>
            <a:xfrm>
              <a:off x="2892600" y="2540050"/>
              <a:ext cx="23900" cy="17775"/>
            </a:xfrm>
            <a:custGeom>
              <a:avLst/>
              <a:gdLst/>
              <a:ahLst/>
              <a:cxnLst/>
              <a:rect l="l" t="t" r="r" b="b"/>
              <a:pathLst>
                <a:path w="956" h="711" extrusionOk="0">
                  <a:moveTo>
                    <a:pt x="1" y="1"/>
                  </a:moveTo>
                  <a:lnTo>
                    <a:pt x="1" y="147"/>
                  </a:lnTo>
                  <a:lnTo>
                    <a:pt x="956" y="711"/>
                  </a:lnTo>
                  <a:lnTo>
                    <a:pt x="956" y="539"/>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1058;p34"/>
            <p:cNvSpPr/>
            <p:nvPr/>
          </p:nvSpPr>
          <p:spPr>
            <a:xfrm>
              <a:off x="2892600" y="2526575"/>
              <a:ext cx="47775" cy="26975"/>
            </a:xfrm>
            <a:custGeom>
              <a:avLst/>
              <a:gdLst/>
              <a:ahLst/>
              <a:cxnLst/>
              <a:rect l="l" t="t" r="r" b="b"/>
              <a:pathLst>
                <a:path w="1911" h="1079" extrusionOk="0">
                  <a:moveTo>
                    <a:pt x="956" y="1"/>
                  </a:moveTo>
                  <a:lnTo>
                    <a:pt x="1" y="540"/>
                  </a:lnTo>
                  <a:lnTo>
                    <a:pt x="956" y="1078"/>
                  </a:lnTo>
                  <a:lnTo>
                    <a:pt x="1911" y="540"/>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1059;p34"/>
            <p:cNvSpPr/>
            <p:nvPr/>
          </p:nvSpPr>
          <p:spPr>
            <a:xfrm>
              <a:off x="2585275" y="2383950"/>
              <a:ext cx="23900" cy="17775"/>
            </a:xfrm>
            <a:custGeom>
              <a:avLst/>
              <a:gdLst/>
              <a:ahLst/>
              <a:cxnLst/>
              <a:rect l="l" t="t" r="r" b="b"/>
              <a:pathLst>
                <a:path w="956" h="711" extrusionOk="0">
                  <a:moveTo>
                    <a:pt x="956" y="0"/>
                  </a:moveTo>
                  <a:lnTo>
                    <a:pt x="1" y="563"/>
                  </a:lnTo>
                  <a:lnTo>
                    <a:pt x="1" y="710"/>
                  </a:lnTo>
                  <a:lnTo>
                    <a:pt x="956" y="147"/>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 name="Google Shape;1060;p34"/>
            <p:cNvSpPr/>
            <p:nvPr/>
          </p:nvSpPr>
          <p:spPr>
            <a:xfrm>
              <a:off x="2531400" y="2366800"/>
              <a:ext cx="53900" cy="34925"/>
            </a:xfrm>
            <a:custGeom>
              <a:avLst/>
              <a:gdLst/>
              <a:ahLst/>
              <a:cxnLst/>
              <a:rect l="l" t="t" r="r" b="b"/>
              <a:pathLst>
                <a:path w="2156" h="1397" extrusionOk="0">
                  <a:moveTo>
                    <a:pt x="1" y="0"/>
                  </a:moveTo>
                  <a:lnTo>
                    <a:pt x="1" y="147"/>
                  </a:lnTo>
                  <a:lnTo>
                    <a:pt x="2156" y="1396"/>
                  </a:lnTo>
                  <a:lnTo>
                    <a:pt x="2156" y="1249"/>
                  </a:lnTo>
                  <a:lnTo>
                    <a:pt x="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 name="Google Shape;1061;p34"/>
            <p:cNvSpPr/>
            <p:nvPr/>
          </p:nvSpPr>
          <p:spPr>
            <a:xfrm>
              <a:off x="2531400" y="2352725"/>
              <a:ext cx="77775" cy="45325"/>
            </a:xfrm>
            <a:custGeom>
              <a:avLst/>
              <a:gdLst/>
              <a:ahLst/>
              <a:cxnLst/>
              <a:rect l="l" t="t" r="r" b="b"/>
              <a:pathLst>
                <a:path w="3111" h="1813" extrusionOk="0">
                  <a:moveTo>
                    <a:pt x="956" y="0"/>
                  </a:moveTo>
                  <a:lnTo>
                    <a:pt x="1" y="563"/>
                  </a:lnTo>
                  <a:lnTo>
                    <a:pt x="2156" y="1812"/>
                  </a:lnTo>
                  <a:lnTo>
                    <a:pt x="3111" y="1249"/>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 name="Google Shape;1062;p34"/>
            <p:cNvSpPr/>
            <p:nvPr/>
          </p:nvSpPr>
          <p:spPr>
            <a:xfrm>
              <a:off x="2615275" y="2401075"/>
              <a:ext cx="23900" cy="17775"/>
            </a:xfrm>
            <a:custGeom>
              <a:avLst/>
              <a:gdLst/>
              <a:ahLst/>
              <a:cxnLst/>
              <a:rect l="l" t="t" r="r" b="b"/>
              <a:pathLst>
                <a:path w="956" h="711" extrusionOk="0">
                  <a:moveTo>
                    <a:pt x="956" y="1"/>
                  </a:moveTo>
                  <a:lnTo>
                    <a:pt x="1" y="564"/>
                  </a:lnTo>
                  <a:lnTo>
                    <a:pt x="1" y="711"/>
                  </a:lnTo>
                  <a:lnTo>
                    <a:pt x="956" y="148"/>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 name="Google Shape;1063;p34"/>
            <p:cNvSpPr/>
            <p:nvPr/>
          </p:nvSpPr>
          <p:spPr>
            <a:xfrm>
              <a:off x="2592025" y="2401700"/>
              <a:ext cx="23275" cy="17150"/>
            </a:xfrm>
            <a:custGeom>
              <a:avLst/>
              <a:gdLst/>
              <a:ahLst/>
              <a:cxnLst/>
              <a:rect l="l" t="t" r="r" b="b"/>
              <a:pathLst>
                <a:path w="931" h="686" extrusionOk="0">
                  <a:moveTo>
                    <a:pt x="0" y="0"/>
                  </a:moveTo>
                  <a:lnTo>
                    <a:pt x="0" y="147"/>
                  </a:lnTo>
                  <a:lnTo>
                    <a:pt x="931" y="686"/>
                  </a:lnTo>
                  <a:lnTo>
                    <a:pt x="931" y="53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 name="Google Shape;1064;p34"/>
            <p:cNvSpPr/>
            <p:nvPr/>
          </p:nvSpPr>
          <p:spPr>
            <a:xfrm>
              <a:off x="2592025" y="2387625"/>
              <a:ext cx="47150" cy="27575"/>
            </a:xfrm>
            <a:custGeom>
              <a:avLst/>
              <a:gdLst/>
              <a:ahLst/>
              <a:cxnLst/>
              <a:rect l="l" t="t" r="r" b="b"/>
              <a:pathLst>
                <a:path w="1886" h="1103" extrusionOk="0">
                  <a:moveTo>
                    <a:pt x="931" y="0"/>
                  </a:moveTo>
                  <a:lnTo>
                    <a:pt x="0" y="563"/>
                  </a:lnTo>
                  <a:lnTo>
                    <a:pt x="931" y="1102"/>
                  </a:lnTo>
                  <a:lnTo>
                    <a:pt x="1886" y="539"/>
                  </a:lnTo>
                  <a:lnTo>
                    <a:pt x="931"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2" name="Google Shape;1065;p34"/>
            <p:cNvSpPr/>
            <p:nvPr/>
          </p:nvSpPr>
          <p:spPr>
            <a:xfrm>
              <a:off x="2645275" y="2418825"/>
              <a:ext cx="23900" cy="17175"/>
            </a:xfrm>
            <a:custGeom>
              <a:avLst/>
              <a:gdLst/>
              <a:ahLst/>
              <a:cxnLst/>
              <a:rect l="l" t="t" r="r" b="b"/>
              <a:pathLst>
                <a:path w="956" h="687" extrusionOk="0">
                  <a:moveTo>
                    <a:pt x="956" y="1"/>
                  </a:moveTo>
                  <a:lnTo>
                    <a:pt x="1" y="540"/>
                  </a:lnTo>
                  <a:lnTo>
                    <a:pt x="1" y="687"/>
                  </a:lnTo>
                  <a:lnTo>
                    <a:pt x="956" y="148"/>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3" name="Google Shape;1066;p34"/>
            <p:cNvSpPr/>
            <p:nvPr/>
          </p:nvSpPr>
          <p:spPr>
            <a:xfrm>
              <a:off x="2622025" y="2418825"/>
              <a:ext cx="23275" cy="17175"/>
            </a:xfrm>
            <a:custGeom>
              <a:avLst/>
              <a:gdLst/>
              <a:ahLst/>
              <a:cxnLst/>
              <a:rect l="l" t="t" r="r" b="b"/>
              <a:pathLst>
                <a:path w="931" h="687" extrusionOk="0">
                  <a:moveTo>
                    <a:pt x="0" y="1"/>
                  </a:moveTo>
                  <a:lnTo>
                    <a:pt x="0" y="148"/>
                  </a:lnTo>
                  <a:lnTo>
                    <a:pt x="931" y="687"/>
                  </a:lnTo>
                  <a:lnTo>
                    <a:pt x="931" y="540"/>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 name="Google Shape;1067;p34"/>
            <p:cNvSpPr/>
            <p:nvPr/>
          </p:nvSpPr>
          <p:spPr>
            <a:xfrm>
              <a:off x="2622025" y="2404750"/>
              <a:ext cx="47150" cy="27575"/>
            </a:xfrm>
            <a:custGeom>
              <a:avLst/>
              <a:gdLst/>
              <a:ahLst/>
              <a:cxnLst/>
              <a:rect l="l" t="t" r="r" b="b"/>
              <a:pathLst>
                <a:path w="1886" h="1103" extrusionOk="0">
                  <a:moveTo>
                    <a:pt x="955" y="1"/>
                  </a:moveTo>
                  <a:lnTo>
                    <a:pt x="0" y="564"/>
                  </a:lnTo>
                  <a:lnTo>
                    <a:pt x="931" y="1103"/>
                  </a:lnTo>
                  <a:lnTo>
                    <a:pt x="1886" y="564"/>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 name="Google Shape;1068;p34"/>
            <p:cNvSpPr/>
            <p:nvPr/>
          </p:nvSpPr>
          <p:spPr>
            <a:xfrm>
              <a:off x="2675275" y="2435975"/>
              <a:ext cx="23900" cy="17775"/>
            </a:xfrm>
            <a:custGeom>
              <a:avLst/>
              <a:gdLst/>
              <a:ahLst/>
              <a:cxnLst/>
              <a:rect l="l" t="t" r="r" b="b"/>
              <a:pathLst>
                <a:path w="956" h="711" extrusionOk="0">
                  <a:moveTo>
                    <a:pt x="956" y="1"/>
                  </a:moveTo>
                  <a:lnTo>
                    <a:pt x="1" y="564"/>
                  </a:lnTo>
                  <a:lnTo>
                    <a:pt x="1" y="711"/>
                  </a:lnTo>
                  <a:lnTo>
                    <a:pt x="956" y="148"/>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6" name="Google Shape;1069;p34"/>
            <p:cNvSpPr/>
            <p:nvPr/>
          </p:nvSpPr>
          <p:spPr>
            <a:xfrm>
              <a:off x="2652025" y="2435975"/>
              <a:ext cx="23275" cy="17775"/>
            </a:xfrm>
            <a:custGeom>
              <a:avLst/>
              <a:gdLst/>
              <a:ahLst/>
              <a:cxnLst/>
              <a:rect l="l" t="t" r="r" b="b"/>
              <a:pathLst>
                <a:path w="931" h="711" extrusionOk="0">
                  <a:moveTo>
                    <a:pt x="0" y="1"/>
                  </a:moveTo>
                  <a:lnTo>
                    <a:pt x="0" y="172"/>
                  </a:lnTo>
                  <a:lnTo>
                    <a:pt x="931" y="711"/>
                  </a:lnTo>
                  <a:lnTo>
                    <a:pt x="931" y="564"/>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1070;p34"/>
            <p:cNvSpPr/>
            <p:nvPr/>
          </p:nvSpPr>
          <p:spPr>
            <a:xfrm>
              <a:off x="2652025" y="2422500"/>
              <a:ext cx="47150" cy="27575"/>
            </a:xfrm>
            <a:custGeom>
              <a:avLst/>
              <a:gdLst/>
              <a:ahLst/>
              <a:cxnLst/>
              <a:rect l="l" t="t" r="r" b="b"/>
              <a:pathLst>
                <a:path w="1886" h="1103" extrusionOk="0">
                  <a:moveTo>
                    <a:pt x="955" y="1"/>
                  </a:moveTo>
                  <a:lnTo>
                    <a:pt x="0" y="540"/>
                  </a:lnTo>
                  <a:lnTo>
                    <a:pt x="931" y="1103"/>
                  </a:lnTo>
                  <a:lnTo>
                    <a:pt x="1886" y="540"/>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8" name="Google Shape;1071;p34"/>
            <p:cNvSpPr/>
            <p:nvPr/>
          </p:nvSpPr>
          <p:spPr>
            <a:xfrm>
              <a:off x="2705275" y="2453125"/>
              <a:ext cx="23900" cy="17775"/>
            </a:xfrm>
            <a:custGeom>
              <a:avLst/>
              <a:gdLst/>
              <a:ahLst/>
              <a:cxnLst/>
              <a:rect l="l" t="t" r="r" b="b"/>
              <a:pathLst>
                <a:path w="956" h="711" extrusionOk="0">
                  <a:moveTo>
                    <a:pt x="956" y="0"/>
                  </a:moveTo>
                  <a:lnTo>
                    <a:pt x="0" y="563"/>
                  </a:lnTo>
                  <a:lnTo>
                    <a:pt x="0" y="710"/>
                  </a:lnTo>
                  <a:lnTo>
                    <a:pt x="956" y="172"/>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9" name="Google Shape;1072;p34"/>
            <p:cNvSpPr/>
            <p:nvPr/>
          </p:nvSpPr>
          <p:spPr>
            <a:xfrm>
              <a:off x="2682000" y="2453725"/>
              <a:ext cx="23300" cy="17175"/>
            </a:xfrm>
            <a:custGeom>
              <a:avLst/>
              <a:gdLst/>
              <a:ahLst/>
              <a:cxnLst/>
              <a:rect l="l" t="t" r="r" b="b"/>
              <a:pathLst>
                <a:path w="932" h="687" extrusionOk="0">
                  <a:moveTo>
                    <a:pt x="1" y="1"/>
                  </a:moveTo>
                  <a:lnTo>
                    <a:pt x="1" y="148"/>
                  </a:lnTo>
                  <a:lnTo>
                    <a:pt x="931" y="686"/>
                  </a:lnTo>
                  <a:lnTo>
                    <a:pt x="931" y="539"/>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0" name="Google Shape;1073;p34"/>
            <p:cNvSpPr/>
            <p:nvPr/>
          </p:nvSpPr>
          <p:spPr>
            <a:xfrm>
              <a:off x="2682000" y="2439650"/>
              <a:ext cx="47175" cy="27575"/>
            </a:xfrm>
            <a:custGeom>
              <a:avLst/>
              <a:gdLst/>
              <a:ahLst/>
              <a:cxnLst/>
              <a:rect l="l" t="t" r="r" b="b"/>
              <a:pathLst>
                <a:path w="1887" h="1103" extrusionOk="0">
                  <a:moveTo>
                    <a:pt x="956" y="1"/>
                  </a:moveTo>
                  <a:lnTo>
                    <a:pt x="1" y="564"/>
                  </a:lnTo>
                  <a:lnTo>
                    <a:pt x="931" y="1102"/>
                  </a:lnTo>
                  <a:lnTo>
                    <a:pt x="1887" y="539"/>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1" name="Google Shape;1074;p34"/>
            <p:cNvSpPr/>
            <p:nvPr/>
          </p:nvSpPr>
          <p:spPr>
            <a:xfrm>
              <a:off x="2735275" y="2470875"/>
              <a:ext cx="23900" cy="17775"/>
            </a:xfrm>
            <a:custGeom>
              <a:avLst/>
              <a:gdLst/>
              <a:ahLst/>
              <a:cxnLst/>
              <a:rect l="l" t="t" r="r" b="b"/>
              <a:pathLst>
                <a:path w="956" h="711" extrusionOk="0">
                  <a:moveTo>
                    <a:pt x="955" y="0"/>
                  </a:moveTo>
                  <a:lnTo>
                    <a:pt x="0" y="539"/>
                  </a:lnTo>
                  <a:lnTo>
                    <a:pt x="0" y="711"/>
                  </a:lnTo>
                  <a:lnTo>
                    <a:pt x="955" y="147"/>
                  </a:lnTo>
                  <a:lnTo>
                    <a:pt x="955"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2" name="Google Shape;1075;p34"/>
            <p:cNvSpPr/>
            <p:nvPr/>
          </p:nvSpPr>
          <p:spPr>
            <a:xfrm>
              <a:off x="2712000" y="2470875"/>
              <a:ext cx="23300" cy="17775"/>
            </a:xfrm>
            <a:custGeom>
              <a:avLst/>
              <a:gdLst/>
              <a:ahLst/>
              <a:cxnLst/>
              <a:rect l="l" t="t" r="r" b="b"/>
              <a:pathLst>
                <a:path w="932" h="711" extrusionOk="0">
                  <a:moveTo>
                    <a:pt x="1" y="0"/>
                  </a:moveTo>
                  <a:lnTo>
                    <a:pt x="1" y="147"/>
                  </a:lnTo>
                  <a:lnTo>
                    <a:pt x="931" y="711"/>
                  </a:lnTo>
                  <a:lnTo>
                    <a:pt x="931" y="539"/>
                  </a:lnTo>
                  <a:lnTo>
                    <a:pt x="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3" name="Google Shape;1076;p34"/>
            <p:cNvSpPr/>
            <p:nvPr/>
          </p:nvSpPr>
          <p:spPr>
            <a:xfrm>
              <a:off x="2712000" y="2457400"/>
              <a:ext cx="47175" cy="26975"/>
            </a:xfrm>
            <a:custGeom>
              <a:avLst/>
              <a:gdLst/>
              <a:ahLst/>
              <a:cxnLst/>
              <a:rect l="l" t="t" r="r" b="b"/>
              <a:pathLst>
                <a:path w="1887" h="1079" extrusionOk="0">
                  <a:moveTo>
                    <a:pt x="956" y="1"/>
                  </a:moveTo>
                  <a:lnTo>
                    <a:pt x="1" y="539"/>
                  </a:lnTo>
                  <a:lnTo>
                    <a:pt x="931" y="1078"/>
                  </a:lnTo>
                  <a:lnTo>
                    <a:pt x="1886" y="539"/>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4" name="Google Shape;1077;p34"/>
            <p:cNvSpPr/>
            <p:nvPr/>
          </p:nvSpPr>
          <p:spPr>
            <a:xfrm>
              <a:off x="2765875" y="2488025"/>
              <a:ext cx="23300" cy="17775"/>
            </a:xfrm>
            <a:custGeom>
              <a:avLst/>
              <a:gdLst/>
              <a:ahLst/>
              <a:cxnLst/>
              <a:rect l="l" t="t" r="r" b="b"/>
              <a:pathLst>
                <a:path w="932" h="711" extrusionOk="0">
                  <a:moveTo>
                    <a:pt x="931" y="0"/>
                  </a:moveTo>
                  <a:lnTo>
                    <a:pt x="1" y="563"/>
                  </a:lnTo>
                  <a:lnTo>
                    <a:pt x="1" y="710"/>
                  </a:lnTo>
                  <a:lnTo>
                    <a:pt x="931" y="147"/>
                  </a:lnTo>
                  <a:lnTo>
                    <a:pt x="93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5" name="Google Shape;1078;p34"/>
            <p:cNvSpPr/>
            <p:nvPr/>
          </p:nvSpPr>
          <p:spPr>
            <a:xfrm>
              <a:off x="2742000" y="2488625"/>
              <a:ext cx="23900" cy="17175"/>
            </a:xfrm>
            <a:custGeom>
              <a:avLst/>
              <a:gdLst/>
              <a:ahLst/>
              <a:cxnLst/>
              <a:rect l="l" t="t" r="r" b="b"/>
              <a:pathLst>
                <a:path w="956" h="687" extrusionOk="0">
                  <a:moveTo>
                    <a:pt x="1" y="1"/>
                  </a:moveTo>
                  <a:lnTo>
                    <a:pt x="1" y="147"/>
                  </a:lnTo>
                  <a:lnTo>
                    <a:pt x="956" y="686"/>
                  </a:lnTo>
                  <a:lnTo>
                    <a:pt x="956" y="539"/>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6" name="Google Shape;1079;p34"/>
            <p:cNvSpPr/>
            <p:nvPr/>
          </p:nvSpPr>
          <p:spPr>
            <a:xfrm>
              <a:off x="2742000" y="2474550"/>
              <a:ext cx="47175" cy="27575"/>
            </a:xfrm>
            <a:custGeom>
              <a:avLst/>
              <a:gdLst/>
              <a:ahLst/>
              <a:cxnLst/>
              <a:rect l="l" t="t" r="r" b="b"/>
              <a:pathLst>
                <a:path w="1887" h="1103" extrusionOk="0">
                  <a:moveTo>
                    <a:pt x="956" y="0"/>
                  </a:moveTo>
                  <a:lnTo>
                    <a:pt x="1" y="564"/>
                  </a:lnTo>
                  <a:lnTo>
                    <a:pt x="956" y="1102"/>
                  </a:lnTo>
                  <a:lnTo>
                    <a:pt x="1886" y="539"/>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7" name="Google Shape;1080;p34"/>
            <p:cNvSpPr/>
            <p:nvPr/>
          </p:nvSpPr>
          <p:spPr>
            <a:xfrm>
              <a:off x="2795875" y="2505775"/>
              <a:ext cx="23900" cy="17150"/>
            </a:xfrm>
            <a:custGeom>
              <a:avLst/>
              <a:gdLst/>
              <a:ahLst/>
              <a:cxnLst/>
              <a:rect l="l" t="t" r="r" b="b"/>
              <a:pathLst>
                <a:path w="956" h="686" extrusionOk="0">
                  <a:moveTo>
                    <a:pt x="956" y="0"/>
                  </a:moveTo>
                  <a:lnTo>
                    <a:pt x="1" y="539"/>
                  </a:lnTo>
                  <a:lnTo>
                    <a:pt x="1" y="686"/>
                  </a:lnTo>
                  <a:lnTo>
                    <a:pt x="956" y="147"/>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8" name="Google Shape;1081;p34"/>
            <p:cNvSpPr/>
            <p:nvPr/>
          </p:nvSpPr>
          <p:spPr>
            <a:xfrm>
              <a:off x="2772000" y="2505775"/>
              <a:ext cx="23900" cy="17150"/>
            </a:xfrm>
            <a:custGeom>
              <a:avLst/>
              <a:gdLst/>
              <a:ahLst/>
              <a:cxnLst/>
              <a:rect l="l" t="t" r="r" b="b"/>
              <a:pathLst>
                <a:path w="956" h="686" extrusionOk="0">
                  <a:moveTo>
                    <a:pt x="1" y="0"/>
                  </a:moveTo>
                  <a:lnTo>
                    <a:pt x="1" y="147"/>
                  </a:lnTo>
                  <a:lnTo>
                    <a:pt x="956" y="686"/>
                  </a:lnTo>
                  <a:lnTo>
                    <a:pt x="956" y="539"/>
                  </a:lnTo>
                  <a:lnTo>
                    <a:pt x="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9" name="Google Shape;1082;p34"/>
            <p:cNvSpPr/>
            <p:nvPr/>
          </p:nvSpPr>
          <p:spPr>
            <a:xfrm>
              <a:off x="2772000" y="2491700"/>
              <a:ext cx="47775" cy="27550"/>
            </a:xfrm>
            <a:custGeom>
              <a:avLst/>
              <a:gdLst/>
              <a:ahLst/>
              <a:cxnLst/>
              <a:rect l="l" t="t" r="r" b="b"/>
              <a:pathLst>
                <a:path w="1911" h="1102" extrusionOk="0">
                  <a:moveTo>
                    <a:pt x="956" y="0"/>
                  </a:moveTo>
                  <a:lnTo>
                    <a:pt x="1" y="563"/>
                  </a:lnTo>
                  <a:lnTo>
                    <a:pt x="956" y="1102"/>
                  </a:lnTo>
                  <a:lnTo>
                    <a:pt x="1911" y="563"/>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0" name="Google Shape;1083;p34"/>
            <p:cNvSpPr/>
            <p:nvPr/>
          </p:nvSpPr>
          <p:spPr>
            <a:xfrm>
              <a:off x="2825875" y="2522900"/>
              <a:ext cx="23900" cy="17800"/>
            </a:xfrm>
            <a:custGeom>
              <a:avLst/>
              <a:gdLst/>
              <a:ahLst/>
              <a:cxnLst/>
              <a:rect l="l" t="t" r="r" b="b"/>
              <a:pathLst>
                <a:path w="956" h="712" extrusionOk="0">
                  <a:moveTo>
                    <a:pt x="956" y="1"/>
                  </a:moveTo>
                  <a:lnTo>
                    <a:pt x="1" y="540"/>
                  </a:lnTo>
                  <a:lnTo>
                    <a:pt x="1" y="711"/>
                  </a:lnTo>
                  <a:lnTo>
                    <a:pt x="956" y="148"/>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1" name="Google Shape;1084;p34"/>
            <p:cNvSpPr/>
            <p:nvPr/>
          </p:nvSpPr>
          <p:spPr>
            <a:xfrm>
              <a:off x="2802625" y="2522900"/>
              <a:ext cx="23275" cy="17800"/>
            </a:xfrm>
            <a:custGeom>
              <a:avLst/>
              <a:gdLst/>
              <a:ahLst/>
              <a:cxnLst/>
              <a:rect l="l" t="t" r="r" b="b"/>
              <a:pathLst>
                <a:path w="931" h="712" extrusionOk="0">
                  <a:moveTo>
                    <a:pt x="0" y="1"/>
                  </a:moveTo>
                  <a:lnTo>
                    <a:pt x="0" y="148"/>
                  </a:lnTo>
                  <a:lnTo>
                    <a:pt x="931" y="711"/>
                  </a:lnTo>
                  <a:lnTo>
                    <a:pt x="931" y="540"/>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2" name="Google Shape;1085;p34"/>
            <p:cNvSpPr/>
            <p:nvPr/>
          </p:nvSpPr>
          <p:spPr>
            <a:xfrm>
              <a:off x="2802625" y="2509450"/>
              <a:ext cx="47150" cy="26950"/>
            </a:xfrm>
            <a:custGeom>
              <a:avLst/>
              <a:gdLst/>
              <a:ahLst/>
              <a:cxnLst/>
              <a:rect l="l" t="t" r="r" b="b"/>
              <a:pathLst>
                <a:path w="1886" h="1078" extrusionOk="0">
                  <a:moveTo>
                    <a:pt x="931" y="0"/>
                  </a:moveTo>
                  <a:lnTo>
                    <a:pt x="0" y="539"/>
                  </a:lnTo>
                  <a:lnTo>
                    <a:pt x="931" y="1078"/>
                  </a:lnTo>
                  <a:lnTo>
                    <a:pt x="1886" y="539"/>
                  </a:lnTo>
                  <a:lnTo>
                    <a:pt x="931"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3" name="Google Shape;1086;p34"/>
            <p:cNvSpPr/>
            <p:nvPr/>
          </p:nvSpPr>
          <p:spPr>
            <a:xfrm>
              <a:off x="2885875" y="2557800"/>
              <a:ext cx="23900" cy="17175"/>
            </a:xfrm>
            <a:custGeom>
              <a:avLst/>
              <a:gdLst/>
              <a:ahLst/>
              <a:cxnLst/>
              <a:rect l="l" t="t" r="r" b="b"/>
              <a:pathLst>
                <a:path w="956" h="687" extrusionOk="0">
                  <a:moveTo>
                    <a:pt x="955" y="1"/>
                  </a:moveTo>
                  <a:lnTo>
                    <a:pt x="0" y="539"/>
                  </a:lnTo>
                  <a:lnTo>
                    <a:pt x="0" y="686"/>
                  </a:lnTo>
                  <a:lnTo>
                    <a:pt x="955" y="148"/>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4" name="Google Shape;1087;p34"/>
            <p:cNvSpPr/>
            <p:nvPr/>
          </p:nvSpPr>
          <p:spPr>
            <a:xfrm>
              <a:off x="2832600" y="2540675"/>
              <a:ext cx="53300" cy="34300"/>
            </a:xfrm>
            <a:custGeom>
              <a:avLst/>
              <a:gdLst/>
              <a:ahLst/>
              <a:cxnLst/>
              <a:rect l="l" t="t" r="r" b="b"/>
              <a:pathLst>
                <a:path w="2132" h="1372" extrusionOk="0">
                  <a:moveTo>
                    <a:pt x="1" y="0"/>
                  </a:moveTo>
                  <a:lnTo>
                    <a:pt x="1" y="147"/>
                  </a:lnTo>
                  <a:lnTo>
                    <a:pt x="2131" y="1371"/>
                  </a:lnTo>
                  <a:lnTo>
                    <a:pt x="2131" y="1224"/>
                  </a:lnTo>
                  <a:lnTo>
                    <a:pt x="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5" name="Google Shape;1088;p34"/>
            <p:cNvSpPr/>
            <p:nvPr/>
          </p:nvSpPr>
          <p:spPr>
            <a:xfrm>
              <a:off x="2832600" y="2526575"/>
              <a:ext cx="77175" cy="44725"/>
            </a:xfrm>
            <a:custGeom>
              <a:avLst/>
              <a:gdLst/>
              <a:ahLst/>
              <a:cxnLst/>
              <a:rect l="l" t="t" r="r" b="b"/>
              <a:pathLst>
                <a:path w="3087" h="1789" extrusionOk="0">
                  <a:moveTo>
                    <a:pt x="956" y="1"/>
                  </a:moveTo>
                  <a:lnTo>
                    <a:pt x="1" y="564"/>
                  </a:lnTo>
                  <a:lnTo>
                    <a:pt x="2131" y="1788"/>
                  </a:lnTo>
                  <a:lnTo>
                    <a:pt x="3086" y="1250"/>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6" name="Google Shape;1089;p34"/>
            <p:cNvSpPr/>
            <p:nvPr/>
          </p:nvSpPr>
          <p:spPr>
            <a:xfrm>
              <a:off x="2584675" y="2418825"/>
              <a:ext cx="23900" cy="17800"/>
            </a:xfrm>
            <a:custGeom>
              <a:avLst/>
              <a:gdLst/>
              <a:ahLst/>
              <a:cxnLst/>
              <a:rect l="l" t="t" r="r" b="b"/>
              <a:pathLst>
                <a:path w="956" h="712" extrusionOk="0">
                  <a:moveTo>
                    <a:pt x="955" y="1"/>
                  </a:moveTo>
                  <a:lnTo>
                    <a:pt x="0" y="564"/>
                  </a:lnTo>
                  <a:lnTo>
                    <a:pt x="0" y="711"/>
                  </a:lnTo>
                  <a:lnTo>
                    <a:pt x="955" y="148"/>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7" name="Google Shape;1090;p34"/>
            <p:cNvSpPr/>
            <p:nvPr/>
          </p:nvSpPr>
          <p:spPr>
            <a:xfrm>
              <a:off x="2501400" y="2384550"/>
              <a:ext cx="83300" cy="52075"/>
            </a:xfrm>
            <a:custGeom>
              <a:avLst/>
              <a:gdLst/>
              <a:ahLst/>
              <a:cxnLst/>
              <a:rect l="l" t="t" r="r" b="b"/>
              <a:pathLst>
                <a:path w="3332" h="2083" extrusionOk="0">
                  <a:moveTo>
                    <a:pt x="1" y="1"/>
                  </a:moveTo>
                  <a:lnTo>
                    <a:pt x="1" y="148"/>
                  </a:lnTo>
                  <a:lnTo>
                    <a:pt x="3331" y="2082"/>
                  </a:lnTo>
                  <a:lnTo>
                    <a:pt x="3331" y="1935"/>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8" name="Google Shape;1091;p34"/>
            <p:cNvSpPr/>
            <p:nvPr/>
          </p:nvSpPr>
          <p:spPr>
            <a:xfrm>
              <a:off x="2501400" y="2370475"/>
              <a:ext cx="107175" cy="62475"/>
            </a:xfrm>
            <a:custGeom>
              <a:avLst/>
              <a:gdLst/>
              <a:ahLst/>
              <a:cxnLst/>
              <a:rect l="l" t="t" r="r" b="b"/>
              <a:pathLst>
                <a:path w="4287" h="2499" extrusionOk="0">
                  <a:moveTo>
                    <a:pt x="956" y="0"/>
                  </a:moveTo>
                  <a:lnTo>
                    <a:pt x="1" y="564"/>
                  </a:lnTo>
                  <a:lnTo>
                    <a:pt x="3331" y="2498"/>
                  </a:lnTo>
                  <a:lnTo>
                    <a:pt x="4286" y="1935"/>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9" name="Google Shape;1092;p34"/>
            <p:cNvSpPr/>
            <p:nvPr/>
          </p:nvSpPr>
          <p:spPr>
            <a:xfrm>
              <a:off x="2614675" y="2435975"/>
              <a:ext cx="23900" cy="17775"/>
            </a:xfrm>
            <a:custGeom>
              <a:avLst/>
              <a:gdLst/>
              <a:ahLst/>
              <a:cxnLst/>
              <a:rect l="l" t="t" r="r" b="b"/>
              <a:pathLst>
                <a:path w="956" h="711" extrusionOk="0">
                  <a:moveTo>
                    <a:pt x="955" y="1"/>
                  </a:moveTo>
                  <a:lnTo>
                    <a:pt x="25" y="564"/>
                  </a:lnTo>
                  <a:lnTo>
                    <a:pt x="0" y="711"/>
                  </a:lnTo>
                  <a:lnTo>
                    <a:pt x="0" y="711"/>
                  </a:lnTo>
                  <a:lnTo>
                    <a:pt x="955" y="172"/>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 name="Google Shape;1093;p34"/>
            <p:cNvSpPr/>
            <p:nvPr/>
          </p:nvSpPr>
          <p:spPr>
            <a:xfrm>
              <a:off x="2591400" y="2436600"/>
              <a:ext cx="23900" cy="17150"/>
            </a:xfrm>
            <a:custGeom>
              <a:avLst/>
              <a:gdLst/>
              <a:ahLst/>
              <a:cxnLst/>
              <a:rect l="l" t="t" r="r" b="b"/>
              <a:pathLst>
                <a:path w="956" h="686" extrusionOk="0">
                  <a:moveTo>
                    <a:pt x="1" y="0"/>
                  </a:moveTo>
                  <a:lnTo>
                    <a:pt x="1" y="147"/>
                  </a:lnTo>
                  <a:lnTo>
                    <a:pt x="931" y="686"/>
                  </a:lnTo>
                  <a:lnTo>
                    <a:pt x="956" y="539"/>
                  </a:lnTo>
                  <a:lnTo>
                    <a:pt x="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 name="Google Shape;1094;p34"/>
            <p:cNvSpPr/>
            <p:nvPr/>
          </p:nvSpPr>
          <p:spPr>
            <a:xfrm>
              <a:off x="2591400" y="2422500"/>
              <a:ext cx="47175" cy="27575"/>
            </a:xfrm>
            <a:custGeom>
              <a:avLst/>
              <a:gdLst/>
              <a:ahLst/>
              <a:cxnLst/>
              <a:rect l="l" t="t" r="r" b="b"/>
              <a:pathLst>
                <a:path w="1887" h="1103" extrusionOk="0">
                  <a:moveTo>
                    <a:pt x="956" y="1"/>
                  </a:moveTo>
                  <a:lnTo>
                    <a:pt x="1" y="564"/>
                  </a:lnTo>
                  <a:lnTo>
                    <a:pt x="956" y="1103"/>
                  </a:lnTo>
                  <a:lnTo>
                    <a:pt x="1886" y="540"/>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 name="Google Shape;1095;p34"/>
            <p:cNvSpPr/>
            <p:nvPr/>
          </p:nvSpPr>
          <p:spPr>
            <a:xfrm>
              <a:off x="2645275" y="2453725"/>
              <a:ext cx="23300" cy="17775"/>
            </a:xfrm>
            <a:custGeom>
              <a:avLst/>
              <a:gdLst/>
              <a:ahLst/>
              <a:cxnLst/>
              <a:rect l="l" t="t" r="r" b="b"/>
              <a:pathLst>
                <a:path w="932" h="711" extrusionOk="0">
                  <a:moveTo>
                    <a:pt x="931" y="1"/>
                  </a:moveTo>
                  <a:lnTo>
                    <a:pt x="1" y="539"/>
                  </a:lnTo>
                  <a:lnTo>
                    <a:pt x="1" y="711"/>
                  </a:lnTo>
                  <a:lnTo>
                    <a:pt x="931" y="148"/>
                  </a:lnTo>
                  <a:lnTo>
                    <a:pt x="93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 name="Google Shape;1096;p34"/>
            <p:cNvSpPr/>
            <p:nvPr/>
          </p:nvSpPr>
          <p:spPr>
            <a:xfrm>
              <a:off x="2621400" y="2453725"/>
              <a:ext cx="23900" cy="17775"/>
            </a:xfrm>
            <a:custGeom>
              <a:avLst/>
              <a:gdLst/>
              <a:ahLst/>
              <a:cxnLst/>
              <a:rect l="l" t="t" r="r" b="b"/>
              <a:pathLst>
                <a:path w="956" h="711" extrusionOk="0">
                  <a:moveTo>
                    <a:pt x="1" y="1"/>
                  </a:moveTo>
                  <a:lnTo>
                    <a:pt x="1" y="148"/>
                  </a:lnTo>
                  <a:lnTo>
                    <a:pt x="956" y="711"/>
                  </a:lnTo>
                  <a:lnTo>
                    <a:pt x="956" y="539"/>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 name="Google Shape;1097;p34"/>
            <p:cNvSpPr/>
            <p:nvPr/>
          </p:nvSpPr>
          <p:spPr>
            <a:xfrm>
              <a:off x="2621400" y="2440275"/>
              <a:ext cx="47175" cy="26950"/>
            </a:xfrm>
            <a:custGeom>
              <a:avLst/>
              <a:gdLst/>
              <a:ahLst/>
              <a:cxnLst/>
              <a:rect l="l" t="t" r="r" b="b"/>
              <a:pathLst>
                <a:path w="1887" h="1078" extrusionOk="0">
                  <a:moveTo>
                    <a:pt x="956" y="0"/>
                  </a:moveTo>
                  <a:lnTo>
                    <a:pt x="1" y="539"/>
                  </a:lnTo>
                  <a:lnTo>
                    <a:pt x="956" y="1077"/>
                  </a:lnTo>
                  <a:lnTo>
                    <a:pt x="1886" y="539"/>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 name="Google Shape;1098;p34"/>
            <p:cNvSpPr/>
            <p:nvPr/>
          </p:nvSpPr>
          <p:spPr>
            <a:xfrm>
              <a:off x="2675275" y="2470875"/>
              <a:ext cx="23900" cy="17775"/>
            </a:xfrm>
            <a:custGeom>
              <a:avLst/>
              <a:gdLst/>
              <a:ahLst/>
              <a:cxnLst/>
              <a:rect l="l" t="t" r="r" b="b"/>
              <a:pathLst>
                <a:path w="956" h="711" extrusionOk="0">
                  <a:moveTo>
                    <a:pt x="956" y="0"/>
                  </a:moveTo>
                  <a:lnTo>
                    <a:pt x="1" y="564"/>
                  </a:lnTo>
                  <a:lnTo>
                    <a:pt x="1" y="711"/>
                  </a:lnTo>
                  <a:lnTo>
                    <a:pt x="956" y="147"/>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 name="Google Shape;1099;p34"/>
            <p:cNvSpPr/>
            <p:nvPr/>
          </p:nvSpPr>
          <p:spPr>
            <a:xfrm>
              <a:off x="2651400" y="2471475"/>
              <a:ext cx="23900" cy="17175"/>
            </a:xfrm>
            <a:custGeom>
              <a:avLst/>
              <a:gdLst/>
              <a:ahLst/>
              <a:cxnLst/>
              <a:rect l="l" t="t" r="r" b="b"/>
              <a:pathLst>
                <a:path w="956" h="687" extrusionOk="0">
                  <a:moveTo>
                    <a:pt x="1" y="1"/>
                  </a:moveTo>
                  <a:lnTo>
                    <a:pt x="1" y="148"/>
                  </a:lnTo>
                  <a:lnTo>
                    <a:pt x="956" y="687"/>
                  </a:lnTo>
                  <a:lnTo>
                    <a:pt x="956" y="540"/>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 name="Google Shape;1100;p34"/>
            <p:cNvSpPr/>
            <p:nvPr/>
          </p:nvSpPr>
          <p:spPr>
            <a:xfrm>
              <a:off x="2651400" y="2457400"/>
              <a:ext cx="47775" cy="27575"/>
            </a:xfrm>
            <a:custGeom>
              <a:avLst/>
              <a:gdLst/>
              <a:ahLst/>
              <a:cxnLst/>
              <a:rect l="l" t="t" r="r" b="b"/>
              <a:pathLst>
                <a:path w="1911" h="1103" extrusionOk="0">
                  <a:moveTo>
                    <a:pt x="956" y="1"/>
                  </a:moveTo>
                  <a:lnTo>
                    <a:pt x="1" y="564"/>
                  </a:lnTo>
                  <a:lnTo>
                    <a:pt x="956" y="1103"/>
                  </a:lnTo>
                  <a:lnTo>
                    <a:pt x="1911" y="539"/>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 name="Google Shape;1101;p34"/>
            <p:cNvSpPr/>
            <p:nvPr/>
          </p:nvSpPr>
          <p:spPr>
            <a:xfrm>
              <a:off x="2705275" y="2488625"/>
              <a:ext cx="23900" cy="17175"/>
            </a:xfrm>
            <a:custGeom>
              <a:avLst/>
              <a:gdLst/>
              <a:ahLst/>
              <a:cxnLst/>
              <a:rect l="l" t="t" r="r" b="b"/>
              <a:pathLst>
                <a:path w="956" h="687" extrusionOk="0">
                  <a:moveTo>
                    <a:pt x="956" y="1"/>
                  </a:moveTo>
                  <a:lnTo>
                    <a:pt x="0" y="539"/>
                  </a:lnTo>
                  <a:lnTo>
                    <a:pt x="0" y="686"/>
                  </a:lnTo>
                  <a:lnTo>
                    <a:pt x="956" y="147"/>
                  </a:lnTo>
                  <a:lnTo>
                    <a:pt x="956"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 name="Google Shape;1102;p34"/>
            <p:cNvSpPr/>
            <p:nvPr/>
          </p:nvSpPr>
          <p:spPr>
            <a:xfrm>
              <a:off x="2682000" y="2488625"/>
              <a:ext cx="23300" cy="17175"/>
            </a:xfrm>
            <a:custGeom>
              <a:avLst/>
              <a:gdLst/>
              <a:ahLst/>
              <a:cxnLst/>
              <a:rect l="l" t="t" r="r" b="b"/>
              <a:pathLst>
                <a:path w="932" h="687" extrusionOk="0">
                  <a:moveTo>
                    <a:pt x="1" y="1"/>
                  </a:moveTo>
                  <a:lnTo>
                    <a:pt x="1" y="147"/>
                  </a:lnTo>
                  <a:lnTo>
                    <a:pt x="931" y="686"/>
                  </a:lnTo>
                  <a:lnTo>
                    <a:pt x="931" y="539"/>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 name="Google Shape;1103;p34"/>
            <p:cNvSpPr/>
            <p:nvPr/>
          </p:nvSpPr>
          <p:spPr>
            <a:xfrm>
              <a:off x="2682000" y="2474550"/>
              <a:ext cx="47175" cy="27575"/>
            </a:xfrm>
            <a:custGeom>
              <a:avLst/>
              <a:gdLst/>
              <a:ahLst/>
              <a:cxnLst/>
              <a:rect l="l" t="t" r="r" b="b"/>
              <a:pathLst>
                <a:path w="1887" h="1103" extrusionOk="0">
                  <a:moveTo>
                    <a:pt x="931" y="0"/>
                  </a:moveTo>
                  <a:lnTo>
                    <a:pt x="1" y="564"/>
                  </a:lnTo>
                  <a:lnTo>
                    <a:pt x="931" y="1102"/>
                  </a:lnTo>
                  <a:lnTo>
                    <a:pt x="1887" y="564"/>
                  </a:lnTo>
                  <a:lnTo>
                    <a:pt x="931"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 name="Google Shape;1104;p34"/>
            <p:cNvSpPr/>
            <p:nvPr/>
          </p:nvSpPr>
          <p:spPr>
            <a:xfrm>
              <a:off x="2735275" y="2505775"/>
              <a:ext cx="23900" cy="17775"/>
            </a:xfrm>
            <a:custGeom>
              <a:avLst/>
              <a:gdLst/>
              <a:ahLst/>
              <a:cxnLst/>
              <a:rect l="l" t="t" r="r" b="b"/>
              <a:pathLst>
                <a:path w="956" h="711" extrusionOk="0">
                  <a:moveTo>
                    <a:pt x="955" y="0"/>
                  </a:moveTo>
                  <a:lnTo>
                    <a:pt x="0" y="539"/>
                  </a:lnTo>
                  <a:lnTo>
                    <a:pt x="0" y="710"/>
                  </a:lnTo>
                  <a:lnTo>
                    <a:pt x="955" y="147"/>
                  </a:lnTo>
                  <a:lnTo>
                    <a:pt x="955"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 name="Google Shape;1105;p34"/>
            <p:cNvSpPr/>
            <p:nvPr/>
          </p:nvSpPr>
          <p:spPr>
            <a:xfrm>
              <a:off x="2712000" y="2505775"/>
              <a:ext cx="23300" cy="17775"/>
            </a:xfrm>
            <a:custGeom>
              <a:avLst/>
              <a:gdLst/>
              <a:ahLst/>
              <a:cxnLst/>
              <a:rect l="l" t="t" r="r" b="b"/>
              <a:pathLst>
                <a:path w="932" h="711" extrusionOk="0">
                  <a:moveTo>
                    <a:pt x="1" y="0"/>
                  </a:moveTo>
                  <a:lnTo>
                    <a:pt x="1" y="172"/>
                  </a:lnTo>
                  <a:lnTo>
                    <a:pt x="931" y="710"/>
                  </a:lnTo>
                  <a:lnTo>
                    <a:pt x="931" y="563"/>
                  </a:lnTo>
                  <a:lnTo>
                    <a:pt x="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3" name="Google Shape;1106;p34"/>
            <p:cNvSpPr/>
            <p:nvPr/>
          </p:nvSpPr>
          <p:spPr>
            <a:xfrm>
              <a:off x="2712000" y="2492300"/>
              <a:ext cx="47175" cy="26950"/>
            </a:xfrm>
            <a:custGeom>
              <a:avLst/>
              <a:gdLst/>
              <a:ahLst/>
              <a:cxnLst/>
              <a:rect l="l" t="t" r="r" b="b"/>
              <a:pathLst>
                <a:path w="1887" h="1078" extrusionOk="0">
                  <a:moveTo>
                    <a:pt x="956" y="0"/>
                  </a:moveTo>
                  <a:lnTo>
                    <a:pt x="1" y="539"/>
                  </a:lnTo>
                  <a:lnTo>
                    <a:pt x="931" y="1078"/>
                  </a:lnTo>
                  <a:lnTo>
                    <a:pt x="1886" y="539"/>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4" name="Google Shape;1107;p34"/>
            <p:cNvSpPr/>
            <p:nvPr/>
          </p:nvSpPr>
          <p:spPr>
            <a:xfrm>
              <a:off x="2765275" y="2522900"/>
              <a:ext cx="23900" cy="17800"/>
            </a:xfrm>
            <a:custGeom>
              <a:avLst/>
              <a:gdLst/>
              <a:ahLst/>
              <a:cxnLst/>
              <a:rect l="l" t="t" r="r" b="b"/>
              <a:pathLst>
                <a:path w="956" h="712" extrusionOk="0">
                  <a:moveTo>
                    <a:pt x="955" y="1"/>
                  </a:moveTo>
                  <a:lnTo>
                    <a:pt x="0" y="564"/>
                  </a:lnTo>
                  <a:lnTo>
                    <a:pt x="0" y="711"/>
                  </a:lnTo>
                  <a:lnTo>
                    <a:pt x="955" y="148"/>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5" name="Google Shape;1108;p34"/>
            <p:cNvSpPr/>
            <p:nvPr/>
          </p:nvSpPr>
          <p:spPr>
            <a:xfrm>
              <a:off x="2742000" y="2523525"/>
              <a:ext cx="23300" cy="17175"/>
            </a:xfrm>
            <a:custGeom>
              <a:avLst/>
              <a:gdLst/>
              <a:ahLst/>
              <a:cxnLst/>
              <a:rect l="l" t="t" r="r" b="b"/>
              <a:pathLst>
                <a:path w="932" h="687" extrusionOk="0">
                  <a:moveTo>
                    <a:pt x="1" y="0"/>
                  </a:moveTo>
                  <a:lnTo>
                    <a:pt x="1" y="147"/>
                  </a:lnTo>
                  <a:lnTo>
                    <a:pt x="931" y="686"/>
                  </a:lnTo>
                  <a:lnTo>
                    <a:pt x="931" y="539"/>
                  </a:lnTo>
                  <a:lnTo>
                    <a:pt x="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6" name="Google Shape;1109;p34"/>
            <p:cNvSpPr/>
            <p:nvPr/>
          </p:nvSpPr>
          <p:spPr>
            <a:xfrm>
              <a:off x="2742000" y="2509450"/>
              <a:ext cx="47175" cy="27575"/>
            </a:xfrm>
            <a:custGeom>
              <a:avLst/>
              <a:gdLst/>
              <a:ahLst/>
              <a:cxnLst/>
              <a:rect l="l" t="t" r="r" b="b"/>
              <a:pathLst>
                <a:path w="1887" h="1103" extrusionOk="0">
                  <a:moveTo>
                    <a:pt x="956" y="0"/>
                  </a:moveTo>
                  <a:lnTo>
                    <a:pt x="1" y="563"/>
                  </a:lnTo>
                  <a:lnTo>
                    <a:pt x="931" y="1102"/>
                  </a:lnTo>
                  <a:lnTo>
                    <a:pt x="1886" y="539"/>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7" name="Google Shape;1110;p34"/>
            <p:cNvSpPr/>
            <p:nvPr/>
          </p:nvSpPr>
          <p:spPr>
            <a:xfrm>
              <a:off x="2795275" y="2540675"/>
              <a:ext cx="23900" cy="17150"/>
            </a:xfrm>
            <a:custGeom>
              <a:avLst/>
              <a:gdLst/>
              <a:ahLst/>
              <a:cxnLst/>
              <a:rect l="l" t="t" r="r" b="b"/>
              <a:pathLst>
                <a:path w="956" h="686" extrusionOk="0">
                  <a:moveTo>
                    <a:pt x="955" y="0"/>
                  </a:moveTo>
                  <a:lnTo>
                    <a:pt x="0" y="539"/>
                  </a:lnTo>
                  <a:lnTo>
                    <a:pt x="0" y="686"/>
                  </a:lnTo>
                  <a:lnTo>
                    <a:pt x="955" y="147"/>
                  </a:lnTo>
                  <a:lnTo>
                    <a:pt x="955"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8" name="Google Shape;1111;p34"/>
            <p:cNvSpPr/>
            <p:nvPr/>
          </p:nvSpPr>
          <p:spPr>
            <a:xfrm>
              <a:off x="2772000" y="2540675"/>
              <a:ext cx="23300" cy="17150"/>
            </a:xfrm>
            <a:custGeom>
              <a:avLst/>
              <a:gdLst/>
              <a:ahLst/>
              <a:cxnLst/>
              <a:rect l="l" t="t" r="r" b="b"/>
              <a:pathLst>
                <a:path w="932" h="686" extrusionOk="0">
                  <a:moveTo>
                    <a:pt x="1" y="0"/>
                  </a:moveTo>
                  <a:lnTo>
                    <a:pt x="1" y="147"/>
                  </a:lnTo>
                  <a:lnTo>
                    <a:pt x="931" y="686"/>
                  </a:lnTo>
                  <a:lnTo>
                    <a:pt x="931" y="539"/>
                  </a:lnTo>
                  <a:lnTo>
                    <a:pt x="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9" name="Google Shape;1112;p34"/>
            <p:cNvSpPr/>
            <p:nvPr/>
          </p:nvSpPr>
          <p:spPr>
            <a:xfrm>
              <a:off x="2772000" y="2527200"/>
              <a:ext cx="47175" cy="26950"/>
            </a:xfrm>
            <a:custGeom>
              <a:avLst/>
              <a:gdLst/>
              <a:ahLst/>
              <a:cxnLst/>
              <a:rect l="l" t="t" r="r" b="b"/>
              <a:pathLst>
                <a:path w="1887" h="1078" extrusionOk="0">
                  <a:moveTo>
                    <a:pt x="956" y="0"/>
                  </a:moveTo>
                  <a:lnTo>
                    <a:pt x="1" y="539"/>
                  </a:lnTo>
                  <a:lnTo>
                    <a:pt x="931" y="1078"/>
                  </a:lnTo>
                  <a:lnTo>
                    <a:pt x="1886" y="539"/>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0" name="Google Shape;1113;p34"/>
            <p:cNvSpPr/>
            <p:nvPr/>
          </p:nvSpPr>
          <p:spPr>
            <a:xfrm>
              <a:off x="2855875" y="2574950"/>
              <a:ext cx="23900" cy="17775"/>
            </a:xfrm>
            <a:custGeom>
              <a:avLst/>
              <a:gdLst/>
              <a:ahLst/>
              <a:cxnLst/>
              <a:rect l="l" t="t" r="r" b="b"/>
              <a:pathLst>
                <a:path w="956" h="711" extrusionOk="0">
                  <a:moveTo>
                    <a:pt x="956" y="0"/>
                  </a:moveTo>
                  <a:lnTo>
                    <a:pt x="1" y="564"/>
                  </a:lnTo>
                  <a:lnTo>
                    <a:pt x="1" y="711"/>
                  </a:lnTo>
                  <a:lnTo>
                    <a:pt x="956" y="172"/>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1" name="Google Shape;1114;p34"/>
            <p:cNvSpPr/>
            <p:nvPr/>
          </p:nvSpPr>
          <p:spPr>
            <a:xfrm>
              <a:off x="2802000" y="2557800"/>
              <a:ext cx="53900" cy="34925"/>
            </a:xfrm>
            <a:custGeom>
              <a:avLst/>
              <a:gdLst/>
              <a:ahLst/>
              <a:cxnLst/>
              <a:rect l="l" t="t" r="r" b="b"/>
              <a:pathLst>
                <a:path w="2156" h="1397" extrusionOk="0">
                  <a:moveTo>
                    <a:pt x="1" y="1"/>
                  </a:moveTo>
                  <a:lnTo>
                    <a:pt x="1" y="172"/>
                  </a:lnTo>
                  <a:lnTo>
                    <a:pt x="2156" y="1397"/>
                  </a:lnTo>
                  <a:lnTo>
                    <a:pt x="2156" y="1250"/>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2" name="Google Shape;1115;p34"/>
            <p:cNvSpPr/>
            <p:nvPr/>
          </p:nvSpPr>
          <p:spPr>
            <a:xfrm>
              <a:off x="2802000" y="2544325"/>
              <a:ext cx="77775" cy="44725"/>
            </a:xfrm>
            <a:custGeom>
              <a:avLst/>
              <a:gdLst/>
              <a:ahLst/>
              <a:cxnLst/>
              <a:rect l="l" t="t" r="r" b="b"/>
              <a:pathLst>
                <a:path w="3111" h="1789" extrusionOk="0">
                  <a:moveTo>
                    <a:pt x="956" y="1"/>
                  </a:moveTo>
                  <a:lnTo>
                    <a:pt x="1" y="540"/>
                  </a:lnTo>
                  <a:lnTo>
                    <a:pt x="2156" y="1789"/>
                  </a:lnTo>
                  <a:lnTo>
                    <a:pt x="3111" y="1225"/>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3" name="Google Shape;1116;p34"/>
            <p:cNvSpPr/>
            <p:nvPr/>
          </p:nvSpPr>
          <p:spPr>
            <a:xfrm>
              <a:off x="2494075" y="2401700"/>
              <a:ext cx="23900" cy="17775"/>
            </a:xfrm>
            <a:custGeom>
              <a:avLst/>
              <a:gdLst/>
              <a:ahLst/>
              <a:cxnLst/>
              <a:rect l="l" t="t" r="r" b="b"/>
              <a:pathLst>
                <a:path w="956" h="711" extrusionOk="0">
                  <a:moveTo>
                    <a:pt x="955" y="0"/>
                  </a:moveTo>
                  <a:lnTo>
                    <a:pt x="0" y="564"/>
                  </a:lnTo>
                  <a:lnTo>
                    <a:pt x="0" y="710"/>
                  </a:lnTo>
                  <a:lnTo>
                    <a:pt x="955" y="147"/>
                  </a:lnTo>
                  <a:lnTo>
                    <a:pt x="955"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4" name="Google Shape;1117;p34"/>
            <p:cNvSpPr/>
            <p:nvPr/>
          </p:nvSpPr>
          <p:spPr>
            <a:xfrm>
              <a:off x="2470800" y="2402300"/>
              <a:ext cx="23300" cy="17175"/>
            </a:xfrm>
            <a:custGeom>
              <a:avLst/>
              <a:gdLst/>
              <a:ahLst/>
              <a:cxnLst/>
              <a:rect l="l" t="t" r="r" b="b"/>
              <a:pathLst>
                <a:path w="932" h="687" extrusionOk="0">
                  <a:moveTo>
                    <a:pt x="1" y="1"/>
                  </a:moveTo>
                  <a:lnTo>
                    <a:pt x="1" y="148"/>
                  </a:lnTo>
                  <a:lnTo>
                    <a:pt x="931" y="686"/>
                  </a:lnTo>
                  <a:lnTo>
                    <a:pt x="931" y="540"/>
                  </a:lnTo>
                  <a:lnTo>
                    <a:pt x="1"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5" name="Google Shape;1118;p34"/>
            <p:cNvSpPr/>
            <p:nvPr/>
          </p:nvSpPr>
          <p:spPr>
            <a:xfrm>
              <a:off x="2470800" y="2388225"/>
              <a:ext cx="47175" cy="27575"/>
            </a:xfrm>
            <a:custGeom>
              <a:avLst/>
              <a:gdLst/>
              <a:ahLst/>
              <a:cxnLst/>
              <a:rect l="l" t="t" r="r" b="b"/>
              <a:pathLst>
                <a:path w="1887" h="1103" extrusionOk="0">
                  <a:moveTo>
                    <a:pt x="956" y="1"/>
                  </a:moveTo>
                  <a:lnTo>
                    <a:pt x="1" y="564"/>
                  </a:lnTo>
                  <a:lnTo>
                    <a:pt x="931" y="1103"/>
                  </a:lnTo>
                  <a:lnTo>
                    <a:pt x="1886" y="539"/>
                  </a:lnTo>
                  <a:lnTo>
                    <a:pt x="956"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6" name="Google Shape;1119;p34"/>
            <p:cNvSpPr/>
            <p:nvPr/>
          </p:nvSpPr>
          <p:spPr>
            <a:xfrm>
              <a:off x="2524675" y="2419450"/>
              <a:ext cx="23900" cy="17175"/>
            </a:xfrm>
            <a:custGeom>
              <a:avLst/>
              <a:gdLst/>
              <a:ahLst/>
              <a:cxnLst/>
              <a:rect l="l" t="t" r="r" b="b"/>
              <a:pathLst>
                <a:path w="956" h="687" extrusionOk="0">
                  <a:moveTo>
                    <a:pt x="956" y="0"/>
                  </a:moveTo>
                  <a:lnTo>
                    <a:pt x="1" y="539"/>
                  </a:lnTo>
                  <a:lnTo>
                    <a:pt x="1" y="686"/>
                  </a:lnTo>
                  <a:lnTo>
                    <a:pt x="956" y="147"/>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7" name="Google Shape;1120;p34"/>
            <p:cNvSpPr/>
            <p:nvPr/>
          </p:nvSpPr>
          <p:spPr>
            <a:xfrm>
              <a:off x="2500800" y="2419450"/>
              <a:ext cx="23900" cy="17175"/>
            </a:xfrm>
            <a:custGeom>
              <a:avLst/>
              <a:gdLst/>
              <a:ahLst/>
              <a:cxnLst/>
              <a:rect l="l" t="t" r="r" b="b"/>
              <a:pathLst>
                <a:path w="956" h="687" extrusionOk="0">
                  <a:moveTo>
                    <a:pt x="1" y="0"/>
                  </a:moveTo>
                  <a:lnTo>
                    <a:pt x="1" y="147"/>
                  </a:lnTo>
                  <a:lnTo>
                    <a:pt x="956" y="686"/>
                  </a:lnTo>
                  <a:lnTo>
                    <a:pt x="956" y="539"/>
                  </a:lnTo>
                  <a:lnTo>
                    <a:pt x="1"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8" name="Google Shape;1121;p34"/>
            <p:cNvSpPr/>
            <p:nvPr/>
          </p:nvSpPr>
          <p:spPr>
            <a:xfrm>
              <a:off x="2500800" y="2405375"/>
              <a:ext cx="47775" cy="27575"/>
            </a:xfrm>
            <a:custGeom>
              <a:avLst/>
              <a:gdLst/>
              <a:ahLst/>
              <a:cxnLst/>
              <a:rect l="l" t="t" r="r" b="b"/>
              <a:pathLst>
                <a:path w="1911" h="1103" extrusionOk="0">
                  <a:moveTo>
                    <a:pt x="956" y="0"/>
                  </a:moveTo>
                  <a:lnTo>
                    <a:pt x="1" y="563"/>
                  </a:lnTo>
                  <a:lnTo>
                    <a:pt x="956" y="1102"/>
                  </a:lnTo>
                  <a:lnTo>
                    <a:pt x="1911" y="563"/>
                  </a:lnTo>
                  <a:lnTo>
                    <a:pt x="956"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9" name="Google Shape;1122;p34"/>
            <p:cNvSpPr/>
            <p:nvPr/>
          </p:nvSpPr>
          <p:spPr>
            <a:xfrm>
              <a:off x="2554675" y="2436600"/>
              <a:ext cx="23900" cy="17775"/>
            </a:xfrm>
            <a:custGeom>
              <a:avLst/>
              <a:gdLst/>
              <a:ahLst/>
              <a:cxnLst/>
              <a:rect l="l" t="t" r="r" b="b"/>
              <a:pathLst>
                <a:path w="956" h="711" extrusionOk="0">
                  <a:moveTo>
                    <a:pt x="955" y="0"/>
                  </a:moveTo>
                  <a:lnTo>
                    <a:pt x="0" y="563"/>
                  </a:lnTo>
                  <a:lnTo>
                    <a:pt x="0" y="710"/>
                  </a:lnTo>
                  <a:lnTo>
                    <a:pt x="955" y="147"/>
                  </a:lnTo>
                  <a:lnTo>
                    <a:pt x="955"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0" name="Google Shape;1123;p34"/>
            <p:cNvSpPr/>
            <p:nvPr/>
          </p:nvSpPr>
          <p:spPr>
            <a:xfrm>
              <a:off x="2530800" y="2436600"/>
              <a:ext cx="23900" cy="17775"/>
            </a:xfrm>
            <a:custGeom>
              <a:avLst/>
              <a:gdLst/>
              <a:ahLst/>
              <a:cxnLst/>
              <a:rect l="l" t="t" r="r" b="b"/>
              <a:pathLst>
                <a:path w="956" h="711" extrusionOk="0">
                  <a:moveTo>
                    <a:pt x="0" y="0"/>
                  </a:moveTo>
                  <a:lnTo>
                    <a:pt x="0" y="172"/>
                  </a:lnTo>
                  <a:lnTo>
                    <a:pt x="955" y="710"/>
                  </a:lnTo>
                  <a:lnTo>
                    <a:pt x="955" y="563"/>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1" name="Google Shape;1124;p34"/>
            <p:cNvSpPr/>
            <p:nvPr/>
          </p:nvSpPr>
          <p:spPr>
            <a:xfrm>
              <a:off x="2530800" y="2423125"/>
              <a:ext cx="47775" cy="27575"/>
            </a:xfrm>
            <a:custGeom>
              <a:avLst/>
              <a:gdLst/>
              <a:ahLst/>
              <a:cxnLst/>
              <a:rect l="l" t="t" r="r" b="b"/>
              <a:pathLst>
                <a:path w="1911" h="1103" extrusionOk="0">
                  <a:moveTo>
                    <a:pt x="955" y="0"/>
                  </a:moveTo>
                  <a:lnTo>
                    <a:pt x="0" y="539"/>
                  </a:lnTo>
                  <a:lnTo>
                    <a:pt x="955" y="1102"/>
                  </a:lnTo>
                  <a:lnTo>
                    <a:pt x="1910" y="539"/>
                  </a:lnTo>
                  <a:lnTo>
                    <a:pt x="955"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2" name="Google Shape;1125;p34"/>
            <p:cNvSpPr/>
            <p:nvPr/>
          </p:nvSpPr>
          <p:spPr>
            <a:xfrm>
              <a:off x="2704650" y="2523525"/>
              <a:ext cx="23925" cy="17775"/>
            </a:xfrm>
            <a:custGeom>
              <a:avLst/>
              <a:gdLst/>
              <a:ahLst/>
              <a:cxnLst/>
              <a:rect l="l" t="t" r="r" b="b"/>
              <a:pathLst>
                <a:path w="957" h="711" extrusionOk="0">
                  <a:moveTo>
                    <a:pt x="956" y="0"/>
                  </a:moveTo>
                  <a:lnTo>
                    <a:pt x="1" y="539"/>
                  </a:lnTo>
                  <a:lnTo>
                    <a:pt x="1" y="711"/>
                  </a:lnTo>
                  <a:lnTo>
                    <a:pt x="956" y="147"/>
                  </a:lnTo>
                  <a:lnTo>
                    <a:pt x="956"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3" name="Google Shape;1126;p34"/>
            <p:cNvSpPr/>
            <p:nvPr/>
          </p:nvSpPr>
          <p:spPr>
            <a:xfrm>
              <a:off x="2560800" y="2454350"/>
              <a:ext cx="143875" cy="86950"/>
            </a:xfrm>
            <a:custGeom>
              <a:avLst/>
              <a:gdLst/>
              <a:ahLst/>
              <a:cxnLst/>
              <a:rect l="l" t="t" r="r" b="b"/>
              <a:pathLst>
                <a:path w="5755" h="3478" extrusionOk="0">
                  <a:moveTo>
                    <a:pt x="0" y="0"/>
                  </a:moveTo>
                  <a:lnTo>
                    <a:pt x="0" y="147"/>
                  </a:lnTo>
                  <a:lnTo>
                    <a:pt x="5755" y="3478"/>
                  </a:lnTo>
                  <a:lnTo>
                    <a:pt x="5755" y="3306"/>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4" name="Google Shape;1127;p34"/>
            <p:cNvSpPr/>
            <p:nvPr/>
          </p:nvSpPr>
          <p:spPr>
            <a:xfrm>
              <a:off x="2560800" y="2440275"/>
              <a:ext cx="167775" cy="96750"/>
            </a:xfrm>
            <a:custGeom>
              <a:avLst/>
              <a:gdLst/>
              <a:ahLst/>
              <a:cxnLst/>
              <a:rect l="l" t="t" r="r" b="b"/>
              <a:pathLst>
                <a:path w="6711" h="3870" extrusionOk="0">
                  <a:moveTo>
                    <a:pt x="955" y="0"/>
                  </a:moveTo>
                  <a:lnTo>
                    <a:pt x="0" y="563"/>
                  </a:lnTo>
                  <a:lnTo>
                    <a:pt x="5755" y="3869"/>
                  </a:lnTo>
                  <a:lnTo>
                    <a:pt x="6710" y="3330"/>
                  </a:lnTo>
                  <a:lnTo>
                    <a:pt x="955"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5" name="Google Shape;1128;p34"/>
            <p:cNvSpPr/>
            <p:nvPr/>
          </p:nvSpPr>
          <p:spPr>
            <a:xfrm>
              <a:off x="2735275" y="2540675"/>
              <a:ext cx="23900" cy="17775"/>
            </a:xfrm>
            <a:custGeom>
              <a:avLst/>
              <a:gdLst/>
              <a:ahLst/>
              <a:cxnLst/>
              <a:rect l="l" t="t" r="r" b="b"/>
              <a:pathLst>
                <a:path w="956" h="711" extrusionOk="0">
                  <a:moveTo>
                    <a:pt x="955" y="0"/>
                  </a:moveTo>
                  <a:lnTo>
                    <a:pt x="0" y="563"/>
                  </a:lnTo>
                  <a:lnTo>
                    <a:pt x="0" y="710"/>
                  </a:lnTo>
                  <a:lnTo>
                    <a:pt x="955" y="147"/>
                  </a:lnTo>
                  <a:lnTo>
                    <a:pt x="955"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6" name="Google Shape;1129;p34"/>
            <p:cNvSpPr/>
            <p:nvPr/>
          </p:nvSpPr>
          <p:spPr>
            <a:xfrm>
              <a:off x="2711400" y="2541275"/>
              <a:ext cx="23900" cy="17175"/>
            </a:xfrm>
            <a:custGeom>
              <a:avLst/>
              <a:gdLst/>
              <a:ahLst/>
              <a:cxnLst/>
              <a:rect l="l" t="t" r="r" b="b"/>
              <a:pathLst>
                <a:path w="956" h="687" extrusionOk="0">
                  <a:moveTo>
                    <a:pt x="0" y="1"/>
                  </a:moveTo>
                  <a:lnTo>
                    <a:pt x="0" y="147"/>
                  </a:lnTo>
                  <a:lnTo>
                    <a:pt x="955" y="686"/>
                  </a:lnTo>
                  <a:lnTo>
                    <a:pt x="955" y="539"/>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7" name="Google Shape;1130;p34"/>
            <p:cNvSpPr/>
            <p:nvPr/>
          </p:nvSpPr>
          <p:spPr>
            <a:xfrm>
              <a:off x="2711400" y="2527200"/>
              <a:ext cx="47775" cy="27575"/>
            </a:xfrm>
            <a:custGeom>
              <a:avLst/>
              <a:gdLst/>
              <a:ahLst/>
              <a:cxnLst/>
              <a:rect l="l" t="t" r="r" b="b"/>
              <a:pathLst>
                <a:path w="1911" h="1103" extrusionOk="0">
                  <a:moveTo>
                    <a:pt x="955" y="0"/>
                  </a:moveTo>
                  <a:lnTo>
                    <a:pt x="0" y="564"/>
                  </a:lnTo>
                  <a:lnTo>
                    <a:pt x="955" y="1102"/>
                  </a:lnTo>
                  <a:lnTo>
                    <a:pt x="1910" y="539"/>
                  </a:lnTo>
                  <a:lnTo>
                    <a:pt x="955"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8" name="Google Shape;1131;p34"/>
            <p:cNvSpPr/>
            <p:nvPr/>
          </p:nvSpPr>
          <p:spPr>
            <a:xfrm>
              <a:off x="2765275" y="2557800"/>
              <a:ext cx="23900" cy="17775"/>
            </a:xfrm>
            <a:custGeom>
              <a:avLst/>
              <a:gdLst/>
              <a:ahLst/>
              <a:cxnLst/>
              <a:rect l="l" t="t" r="r" b="b"/>
              <a:pathLst>
                <a:path w="956" h="711" extrusionOk="0">
                  <a:moveTo>
                    <a:pt x="955" y="1"/>
                  </a:moveTo>
                  <a:lnTo>
                    <a:pt x="0" y="564"/>
                  </a:lnTo>
                  <a:lnTo>
                    <a:pt x="0" y="711"/>
                  </a:lnTo>
                  <a:lnTo>
                    <a:pt x="955" y="172"/>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9" name="Google Shape;1132;p34"/>
            <p:cNvSpPr/>
            <p:nvPr/>
          </p:nvSpPr>
          <p:spPr>
            <a:xfrm>
              <a:off x="2741400" y="2558425"/>
              <a:ext cx="23900" cy="17150"/>
            </a:xfrm>
            <a:custGeom>
              <a:avLst/>
              <a:gdLst/>
              <a:ahLst/>
              <a:cxnLst/>
              <a:rect l="l" t="t" r="r" b="b"/>
              <a:pathLst>
                <a:path w="956" h="686" extrusionOk="0">
                  <a:moveTo>
                    <a:pt x="0" y="0"/>
                  </a:moveTo>
                  <a:lnTo>
                    <a:pt x="0" y="147"/>
                  </a:lnTo>
                  <a:lnTo>
                    <a:pt x="955" y="686"/>
                  </a:lnTo>
                  <a:lnTo>
                    <a:pt x="955" y="539"/>
                  </a:lnTo>
                  <a:lnTo>
                    <a:pt x="0" y="0"/>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0" name="Google Shape;1133;p34"/>
            <p:cNvSpPr/>
            <p:nvPr/>
          </p:nvSpPr>
          <p:spPr>
            <a:xfrm>
              <a:off x="2741400" y="2544325"/>
              <a:ext cx="47775" cy="27575"/>
            </a:xfrm>
            <a:custGeom>
              <a:avLst/>
              <a:gdLst/>
              <a:ahLst/>
              <a:cxnLst/>
              <a:rect l="l" t="t" r="r" b="b"/>
              <a:pathLst>
                <a:path w="1911" h="1103" extrusionOk="0">
                  <a:moveTo>
                    <a:pt x="955" y="1"/>
                  </a:moveTo>
                  <a:lnTo>
                    <a:pt x="0" y="564"/>
                  </a:lnTo>
                  <a:lnTo>
                    <a:pt x="955" y="1103"/>
                  </a:lnTo>
                  <a:lnTo>
                    <a:pt x="1910" y="540"/>
                  </a:lnTo>
                  <a:lnTo>
                    <a:pt x="955"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1" name="Google Shape;1134;p34"/>
            <p:cNvSpPr/>
            <p:nvPr/>
          </p:nvSpPr>
          <p:spPr>
            <a:xfrm>
              <a:off x="2825275" y="2592700"/>
              <a:ext cx="23900" cy="17775"/>
            </a:xfrm>
            <a:custGeom>
              <a:avLst/>
              <a:gdLst/>
              <a:ahLst/>
              <a:cxnLst/>
              <a:rect l="l" t="t" r="r" b="b"/>
              <a:pathLst>
                <a:path w="956" h="711" extrusionOk="0">
                  <a:moveTo>
                    <a:pt x="955" y="1"/>
                  </a:moveTo>
                  <a:lnTo>
                    <a:pt x="0" y="564"/>
                  </a:lnTo>
                  <a:lnTo>
                    <a:pt x="0" y="711"/>
                  </a:lnTo>
                  <a:lnTo>
                    <a:pt x="955" y="147"/>
                  </a:lnTo>
                  <a:lnTo>
                    <a:pt x="955"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2" name="Google Shape;1135;p34"/>
            <p:cNvSpPr/>
            <p:nvPr/>
          </p:nvSpPr>
          <p:spPr>
            <a:xfrm>
              <a:off x="2771400" y="2575550"/>
              <a:ext cx="53900" cy="34925"/>
            </a:xfrm>
            <a:custGeom>
              <a:avLst/>
              <a:gdLst/>
              <a:ahLst/>
              <a:cxnLst/>
              <a:rect l="l" t="t" r="r" b="b"/>
              <a:pathLst>
                <a:path w="2156" h="1397" extrusionOk="0">
                  <a:moveTo>
                    <a:pt x="0" y="1"/>
                  </a:moveTo>
                  <a:lnTo>
                    <a:pt x="0" y="172"/>
                  </a:lnTo>
                  <a:lnTo>
                    <a:pt x="2155" y="1397"/>
                  </a:lnTo>
                  <a:lnTo>
                    <a:pt x="2155" y="1250"/>
                  </a:lnTo>
                  <a:lnTo>
                    <a:pt x="0" y="1"/>
                  </a:ln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3" name="Google Shape;1136;p34"/>
            <p:cNvSpPr/>
            <p:nvPr/>
          </p:nvSpPr>
          <p:spPr>
            <a:xfrm>
              <a:off x="2771400" y="2562100"/>
              <a:ext cx="77775" cy="44700"/>
            </a:xfrm>
            <a:custGeom>
              <a:avLst/>
              <a:gdLst/>
              <a:ahLst/>
              <a:cxnLst/>
              <a:rect l="l" t="t" r="r" b="b"/>
              <a:pathLst>
                <a:path w="3111" h="1788" extrusionOk="0">
                  <a:moveTo>
                    <a:pt x="955" y="0"/>
                  </a:moveTo>
                  <a:lnTo>
                    <a:pt x="0" y="539"/>
                  </a:lnTo>
                  <a:lnTo>
                    <a:pt x="2155" y="1788"/>
                  </a:lnTo>
                  <a:lnTo>
                    <a:pt x="3110" y="1225"/>
                  </a:lnTo>
                  <a:lnTo>
                    <a:pt x="955"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4" name="Google Shape;1137;p34"/>
            <p:cNvSpPr/>
            <p:nvPr/>
          </p:nvSpPr>
          <p:spPr>
            <a:xfrm>
              <a:off x="2677725" y="2068650"/>
              <a:ext cx="274300" cy="356325"/>
            </a:xfrm>
            <a:custGeom>
              <a:avLst/>
              <a:gdLst/>
              <a:ahLst/>
              <a:cxnLst/>
              <a:rect l="l" t="t" r="r" b="b"/>
              <a:pathLst>
                <a:path w="10972" h="14253" extrusionOk="0">
                  <a:moveTo>
                    <a:pt x="1" y="1"/>
                  </a:moveTo>
                  <a:lnTo>
                    <a:pt x="1" y="7910"/>
                  </a:lnTo>
                  <a:lnTo>
                    <a:pt x="10971" y="14253"/>
                  </a:lnTo>
                  <a:lnTo>
                    <a:pt x="10971" y="6343"/>
                  </a:lnTo>
                  <a:lnTo>
                    <a:pt x="1" y="1"/>
                  </a:lnTo>
                  <a:close/>
                </a:path>
              </a:pathLst>
            </a:custGeom>
            <a:solidFill>
              <a:srgbClr val="BEE1F4"/>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5" name="Google Shape;1138;p34"/>
            <p:cNvSpPr/>
            <p:nvPr/>
          </p:nvSpPr>
          <p:spPr>
            <a:xfrm>
              <a:off x="2835050" y="2189275"/>
              <a:ext cx="97975" cy="194700"/>
            </a:xfrm>
            <a:custGeom>
              <a:avLst/>
              <a:gdLst/>
              <a:ahLst/>
              <a:cxnLst/>
              <a:rect l="l" t="t" r="r" b="b"/>
              <a:pathLst>
                <a:path w="3919" h="7788" extrusionOk="0">
                  <a:moveTo>
                    <a:pt x="1" y="0"/>
                  </a:moveTo>
                  <a:lnTo>
                    <a:pt x="1" y="5510"/>
                  </a:lnTo>
                  <a:lnTo>
                    <a:pt x="3919" y="7787"/>
                  </a:lnTo>
                  <a:lnTo>
                    <a:pt x="3919" y="2277"/>
                  </a:lnTo>
                  <a:lnTo>
                    <a:pt x="1" y="0"/>
                  </a:lnTo>
                  <a:close/>
                </a:path>
              </a:pathLst>
            </a:custGeom>
            <a:solidFill>
              <a:schemeClr val="dk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6" name="Google Shape;1139;p34"/>
            <p:cNvSpPr/>
            <p:nvPr/>
          </p:nvSpPr>
          <p:spPr>
            <a:xfrm>
              <a:off x="2704650" y="2113950"/>
              <a:ext cx="110225" cy="71675"/>
            </a:xfrm>
            <a:custGeom>
              <a:avLst/>
              <a:gdLst/>
              <a:ahLst/>
              <a:cxnLst/>
              <a:rect l="l" t="t" r="r" b="b"/>
              <a:pathLst>
                <a:path w="4409" h="2867" extrusionOk="0">
                  <a:moveTo>
                    <a:pt x="1" y="1"/>
                  </a:moveTo>
                  <a:lnTo>
                    <a:pt x="1" y="319"/>
                  </a:lnTo>
                  <a:lnTo>
                    <a:pt x="4409" y="2866"/>
                  </a:lnTo>
                  <a:lnTo>
                    <a:pt x="4409" y="2548"/>
                  </a:lnTo>
                  <a:lnTo>
                    <a:pt x="1"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7" name="Google Shape;1140;p34"/>
            <p:cNvSpPr/>
            <p:nvPr/>
          </p:nvSpPr>
          <p:spPr>
            <a:xfrm>
              <a:off x="2704650" y="2132950"/>
              <a:ext cx="110225" cy="71650"/>
            </a:xfrm>
            <a:custGeom>
              <a:avLst/>
              <a:gdLst/>
              <a:ahLst/>
              <a:cxnLst/>
              <a:rect l="l" t="t" r="r" b="b"/>
              <a:pathLst>
                <a:path w="4409" h="2866" extrusionOk="0">
                  <a:moveTo>
                    <a:pt x="1" y="0"/>
                  </a:moveTo>
                  <a:lnTo>
                    <a:pt x="1" y="318"/>
                  </a:lnTo>
                  <a:lnTo>
                    <a:pt x="4409" y="2865"/>
                  </a:lnTo>
                  <a:lnTo>
                    <a:pt x="4409" y="2522"/>
                  </a:lnTo>
                  <a:lnTo>
                    <a:pt x="1"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8" name="Google Shape;1141;p34"/>
            <p:cNvSpPr/>
            <p:nvPr/>
          </p:nvSpPr>
          <p:spPr>
            <a:xfrm>
              <a:off x="2704650" y="2151300"/>
              <a:ext cx="110225" cy="71650"/>
            </a:xfrm>
            <a:custGeom>
              <a:avLst/>
              <a:gdLst/>
              <a:ahLst/>
              <a:cxnLst/>
              <a:rect l="l" t="t" r="r" b="b"/>
              <a:pathLst>
                <a:path w="4409" h="2866" extrusionOk="0">
                  <a:moveTo>
                    <a:pt x="1" y="1"/>
                  </a:moveTo>
                  <a:lnTo>
                    <a:pt x="1" y="319"/>
                  </a:lnTo>
                  <a:lnTo>
                    <a:pt x="4409" y="2866"/>
                  </a:lnTo>
                  <a:lnTo>
                    <a:pt x="4409" y="2547"/>
                  </a:lnTo>
                  <a:lnTo>
                    <a:pt x="1"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9" name="Google Shape;1142;p34"/>
            <p:cNvSpPr/>
            <p:nvPr/>
          </p:nvSpPr>
          <p:spPr>
            <a:xfrm>
              <a:off x="2704650" y="2170275"/>
              <a:ext cx="110225" cy="71050"/>
            </a:xfrm>
            <a:custGeom>
              <a:avLst/>
              <a:gdLst/>
              <a:ahLst/>
              <a:cxnLst/>
              <a:rect l="l" t="t" r="r" b="b"/>
              <a:pathLst>
                <a:path w="4409" h="2842" extrusionOk="0">
                  <a:moveTo>
                    <a:pt x="1" y="1"/>
                  </a:moveTo>
                  <a:lnTo>
                    <a:pt x="1" y="319"/>
                  </a:lnTo>
                  <a:lnTo>
                    <a:pt x="4409" y="2841"/>
                  </a:lnTo>
                  <a:lnTo>
                    <a:pt x="4409" y="2523"/>
                  </a:lnTo>
                  <a:lnTo>
                    <a:pt x="1"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0" name="Google Shape;1143;p34"/>
            <p:cNvSpPr/>
            <p:nvPr/>
          </p:nvSpPr>
          <p:spPr>
            <a:xfrm>
              <a:off x="2704650" y="2188650"/>
              <a:ext cx="110225" cy="71650"/>
            </a:xfrm>
            <a:custGeom>
              <a:avLst/>
              <a:gdLst/>
              <a:ahLst/>
              <a:cxnLst/>
              <a:rect l="l" t="t" r="r" b="b"/>
              <a:pathLst>
                <a:path w="4409" h="2866" extrusionOk="0">
                  <a:moveTo>
                    <a:pt x="1" y="1"/>
                  </a:moveTo>
                  <a:lnTo>
                    <a:pt x="1" y="319"/>
                  </a:lnTo>
                  <a:lnTo>
                    <a:pt x="4409" y="2866"/>
                  </a:lnTo>
                  <a:lnTo>
                    <a:pt x="4409" y="2547"/>
                  </a:lnTo>
                  <a:lnTo>
                    <a:pt x="1"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1" name="Google Shape;1144;p34"/>
            <p:cNvSpPr/>
            <p:nvPr/>
          </p:nvSpPr>
          <p:spPr>
            <a:xfrm>
              <a:off x="2704650" y="2207025"/>
              <a:ext cx="110225" cy="71650"/>
            </a:xfrm>
            <a:custGeom>
              <a:avLst/>
              <a:gdLst/>
              <a:ahLst/>
              <a:cxnLst/>
              <a:rect l="l" t="t" r="r" b="b"/>
              <a:pathLst>
                <a:path w="4409" h="2866" extrusionOk="0">
                  <a:moveTo>
                    <a:pt x="1" y="0"/>
                  </a:moveTo>
                  <a:lnTo>
                    <a:pt x="1" y="343"/>
                  </a:lnTo>
                  <a:lnTo>
                    <a:pt x="4409" y="2865"/>
                  </a:lnTo>
                  <a:lnTo>
                    <a:pt x="4409" y="2547"/>
                  </a:lnTo>
                  <a:lnTo>
                    <a:pt x="1"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2" name="Google Shape;1145;p34"/>
            <p:cNvSpPr/>
            <p:nvPr/>
          </p:nvSpPr>
          <p:spPr>
            <a:xfrm>
              <a:off x="2704650" y="2244350"/>
              <a:ext cx="76550" cy="52675"/>
            </a:xfrm>
            <a:custGeom>
              <a:avLst/>
              <a:gdLst/>
              <a:ahLst/>
              <a:cxnLst/>
              <a:rect l="l" t="t" r="r" b="b"/>
              <a:pathLst>
                <a:path w="3062" h="2107" extrusionOk="0">
                  <a:moveTo>
                    <a:pt x="1" y="1"/>
                  </a:moveTo>
                  <a:lnTo>
                    <a:pt x="1" y="344"/>
                  </a:lnTo>
                  <a:lnTo>
                    <a:pt x="3062" y="2107"/>
                  </a:lnTo>
                  <a:lnTo>
                    <a:pt x="3062" y="1789"/>
                  </a:lnTo>
                  <a:lnTo>
                    <a:pt x="1"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3" name="Google Shape;1146;p34"/>
            <p:cNvSpPr/>
            <p:nvPr/>
          </p:nvSpPr>
          <p:spPr>
            <a:xfrm>
              <a:off x="2704650" y="2226000"/>
              <a:ext cx="110225" cy="71650"/>
            </a:xfrm>
            <a:custGeom>
              <a:avLst/>
              <a:gdLst/>
              <a:ahLst/>
              <a:cxnLst/>
              <a:rect l="l" t="t" r="r" b="b"/>
              <a:pathLst>
                <a:path w="4409" h="2866" extrusionOk="0">
                  <a:moveTo>
                    <a:pt x="1" y="0"/>
                  </a:moveTo>
                  <a:lnTo>
                    <a:pt x="1" y="319"/>
                  </a:lnTo>
                  <a:lnTo>
                    <a:pt x="4409" y="2865"/>
                  </a:lnTo>
                  <a:lnTo>
                    <a:pt x="4409" y="2547"/>
                  </a:lnTo>
                  <a:lnTo>
                    <a:pt x="1" y="0"/>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4" name="Google Shape;1147;p34"/>
            <p:cNvSpPr/>
            <p:nvPr/>
          </p:nvSpPr>
          <p:spPr>
            <a:xfrm>
              <a:off x="2847300" y="2225375"/>
              <a:ext cx="57575" cy="74725"/>
            </a:xfrm>
            <a:custGeom>
              <a:avLst/>
              <a:gdLst/>
              <a:ahLst/>
              <a:cxnLst/>
              <a:rect l="l" t="t" r="r" b="b"/>
              <a:pathLst>
                <a:path w="2303" h="2989" extrusionOk="0">
                  <a:moveTo>
                    <a:pt x="1152" y="1"/>
                  </a:moveTo>
                  <a:lnTo>
                    <a:pt x="1" y="1641"/>
                  </a:lnTo>
                  <a:lnTo>
                    <a:pt x="2303" y="2988"/>
                  </a:lnTo>
                  <a:lnTo>
                    <a:pt x="1152" y="1"/>
                  </a:ln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5" name="Google Shape;1148;p34"/>
            <p:cNvSpPr/>
            <p:nvPr/>
          </p:nvSpPr>
          <p:spPr>
            <a:xfrm>
              <a:off x="2869950" y="2251100"/>
              <a:ext cx="58200" cy="74700"/>
            </a:xfrm>
            <a:custGeom>
              <a:avLst/>
              <a:gdLst/>
              <a:ahLst/>
              <a:cxnLst/>
              <a:rect l="l" t="t" r="r" b="b"/>
              <a:pathLst>
                <a:path w="2328" h="2988" extrusionOk="0">
                  <a:moveTo>
                    <a:pt x="1176" y="0"/>
                  </a:moveTo>
                  <a:lnTo>
                    <a:pt x="1" y="1641"/>
                  </a:lnTo>
                  <a:lnTo>
                    <a:pt x="2327" y="2988"/>
                  </a:lnTo>
                  <a:lnTo>
                    <a:pt x="1176" y="0"/>
                  </a:lnTo>
                  <a:close/>
                </a:path>
              </a:pathLst>
            </a:custGeom>
            <a:solidFill>
              <a:srgbClr val="606BF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6" name="Google Shape;1149;p34"/>
            <p:cNvSpPr/>
            <p:nvPr/>
          </p:nvSpPr>
          <p:spPr>
            <a:xfrm>
              <a:off x="2876700" y="2293275"/>
              <a:ext cx="45325" cy="58300"/>
            </a:xfrm>
            <a:custGeom>
              <a:avLst/>
              <a:gdLst/>
              <a:ahLst/>
              <a:cxnLst/>
              <a:rect l="l" t="t" r="r" b="b"/>
              <a:pathLst>
                <a:path w="1813" h="2332" extrusionOk="0">
                  <a:moveTo>
                    <a:pt x="496" y="0"/>
                  </a:moveTo>
                  <a:cubicBezTo>
                    <a:pt x="198" y="0"/>
                    <a:pt x="0" y="240"/>
                    <a:pt x="0" y="640"/>
                  </a:cubicBezTo>
                  <a:cubicBezTo>
                    <a:pt x="0" y="1227"/>
                    <a:pt x="392" y="1913"/>
                    <a:pt x="906" y="2207"/>
                  </a:cubicBezTo>
                  <a:cubicBezTo>
                    <a:pt x="1048" y="2292"/>
                    <a:pt x="1184" y="2332"/>
                    <a:pt x="1305" y="2332"/>
                  </a:cubicBezTo>
                  <a:cubicBezTo>
                    <a:pt x="1602" y="2332"/>
                    <a:pt x="1812" y="2093"/>
                    <a:pt x="1812" y="1693"/>
                  </a:cubicBezTo>
                  <a:cubicBezTo>
                    <a:pt x="1812" y="1105"/>
                    <a:pt x="1396" y="419"/>
                    <a:pt x="906" y="125"/>
                  </a:cubicBezTo>
                  <a:cubicBezTo>
                    <a:pt x="757" y="40"/>
                    <a:pt x="618" y="0"/>
                    <a:pt x="496" y="0"/>
                  </a:cubicBez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7" name="Google Shape;1150;p34"/>
            <p:cNvSpPr/>
            <p:nvPr/>
          </p:nvSpPr>
          <p:spPr>
            <a:xfrm>
              <a:off x="3933950" y="1788275"/>
              <a:ext cx="44100" cy="34300"/>
            </a:xfrm>
            <a:custGeom>
              <a:avLst/>
              <a:gdLst/>
              <a:ahLst/>
              <a:cxnLst/>
              <a:rect l="l" t="t" r="r" b="b"/>
              <a:pathLst>
                <a:path w="1764" h="1372" extrusionOk="0">
                  <a:moveTo>
                    <a:pt x="1" y="0"/>
                  </a:moveTo>
                  <a:lnTo>
                    <a:pt x="1176" y="1372"/>
                  </a:lnTo>
                  <a:lnTo>
                    <a:pt x="1764" y="343"/>
                  </a:lnTo>
                  <a:lnTo>
                    <a:pt x="1" y="0"/>
                  </a:ln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8" name="Google Shape;1151;p34"/>
            <p:cNvSpPr/>
            <p:nvPr/>
          </p:nvSpPr>
          <p:spPr>
            <a:xfrm>
              <a:off x="3933950" y="1788275"/>
              <a:ext cx="12275" cy="9825"/>
            </a:xfrm>
            <a:custGeom>
              <a:avLst/>
              <a:gdLst/>
              <a:ahLst/>
              <a:cxnLst/>
              <a:rect l="l" t="t" r="r" b="b"/>
              <a:pathLst>
                <a:path w="491" h="393" extrusionOk="0">
                  <a:moveTo>
                    <a:pt x="1" y="0"/>
                  </a:moveTo>
                  <a:lnTo>
                    <a:pt x="319" y="392"/>
                  </a:lnTo>
                  <a:lnTo>
                    <a:pt x="491" y="98"/>
                  </a:lnTo>
                  <a:lnTo>
                    <a:pt x="1" y="0"/>
                  </a:lnTo>
                  <a:close/>
                </a:path>
              </a:pathLst>
            </a:custGeom>
            <a:solidFill>
              <a:srgbClr val="606BF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9" name="Google Shape;1152;p34"/>
            <p:cNvSpPr/>
            <p:nvPr/>
          </p:nvSpPr>
          <p:spPr>
            <a:xfrm>
              <a:off x="3960275" y="1796475"/>
              <a:ext cx="234500" cy="151600"/>
            </a:xfrm>
            <a:custGeom>
              <a:avLst/>
              <a:gdLst/>
              <a:ahLst/>
              <a:cxnLst/>
              <a:rect l="l" t="t" r="r" b="b"/>
              <a:pathLst>
                <a:path w="9380" h="6064" extrusionOk="0">
                  <a:moveTo>
                    <a:pt x="620" y="1"/>
                  </a:moveTo>
                  <a:cubicBezTo>
                    <a:pt x="563" y="1"/>
                    <a:pt x="495" y="18"/>
                    <a:pt x="417" y="64"/>
                  </a:cubicBezTo>
                  <a:cubicBezTo>
                    <a:pt x="197" y="187"/>
                    <a:pt x="1" y="505"/>
                    <a:pt x="1" y="774"/>
                  </a:cubicBezTo>
                  <a:cubicBezTo>
                    <a:pt x="1" y="897"/>
                    <a:pt x="50" y="995"/>
                    <a:pt x="123" y="1044"/>
                  </a:cubicBezTo>
                  <a:lnTo>
                    <a:pt x="8792" y="6064"/>
                  </a:lnTo>
                  <a:cubicBezTo>
                    <a:pt x="8719" y="6015"/>
                    <a:pt x="8670" y="5941"/>
                    <a:pt x="8670" y="5794"/>
                  </a:cubicBezTo>
                  <a:cubicBezTo>
                    <a:pt x="8670" y="5550"/>
                    <a:pt x="8841" y="5231"/>
                    <a:pt x="9086" y="5084"/>
                  </a:cubicBezTo>
                  <a:cubicBezTo>
                    <a:pt x="9140" y="5044"/>
                    <a:pt x="9194" y="5026"/>
                    <a:pt x="9248" y="5026"/>
                  </a:cubicBezTo>
                  <a:cubicBezTo>
                    <a:pt x="9292" y="5026"/>
                    <a:pt x="9336" y="5038"/>
                    <a:pt x="9380" y="5060"/>
                  </a:cubicBezTo>
                  <a:lnTo>
                    <a:pt x="711" y="15"/>
                  </a:lnTo>
                  <a:cubicBezTo>
                    <a:pt x="684" y="6"/>
                    <a:pt x="654" y="1"/>
                    <a:pt x="620" y="1"/>
                  </a:cubicBezTo>
                  <a:close/>
                </a:path>
              </a:pathLst>
            </a:custGeom>
            <a:solidFill>
              <a:srgbClr val="606BF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0" name="Google Shape;1153;p34"/>
            <p:cNvSpPr/>
            <p:nvPr/>
          </p:nvSpPr>
          <p:spPr>
            <a:xfrm>
              <a:off x="4177000" y="1922275"/>
              <a:ext cx="20850" cy="26500"/>
            </a:xfrm>
            <a:custGeom>
              <a:avLst/>
              <a:gdLst/>
              <a:ahLst/>
              <a:cxnLst/>
              <a:rect l="l" t="t" r="r" b="b"/>
              <a:pathLst>
                <a:path w="834" h="1060" extrusionOk="0">
                  <a:moveTo>
                    <a:pt x="592" y="0"/>
                  </a:moveTo>
                  <a:cubicBezTo>
                    <a:pt x="539" y="0"/>
                    <a:pt x="480" y="17"/>
                    <a:pt x="417" y="52"/>
                  </a:cubicBezTo>
                  <a:cubicBezTo>
                    <a:pt x="172" y="199"/>
                    <a:pt x="1" y="518"/>
                    <a:pt x="1" y="762"/>
                  </a:cubicBezTo>
                  <a:cubicBezTo>
                    <a:pt x="1" y="954"/>
                    <a:pt x="88" y="1059"/>
                    <a:pt x="227" y="1059"/>
                  </a:cubicBezTo>
                  <a:cubicBezTo>
                    <a:pt x="282" y="1059"/>
                    <a:pt x="347" y="1042"/>
                    <a:pt x="417" y="1007"/>
                  </a:cubicBezTo>
                  <a:cubicBezTo>
                    <a:pt x="637" y="885"/>
                    <a:pt x="833" y="567"/>
                    <a:pt x="833" y="297"/>
                  </a:cubicBezTo>
                  <a:cubicBezTo>
                    <a:pt x="816" y="105"/>
                    <a:pt x="723" y="0"/>
                    <a:pt x="592" y="0"/>
                  </a:cubicBezTo>
                  <a:close/>
                </a:path>
              </a:pathLst>
            </a:custGeom>
            <a:solidFill>
              <a:srgbClr val="495DEA"/>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1" name="Google Shape;1154;p34"/>
            <p:cNvSpPr/>
            <p:nvPr/>
          </p:nvSpPr>
          <p:spPr>
            <a:xfrm>
              <a:off x="4036800" y="1806025"/>
              <a:ext cx="44100" cy="34300"/>
            </a:xfrm>
            <a:custGeom>
              <a:avLst/>
              <a:gdLst/>
              <a:ahLst/>
              <a:cxnLst/>
              <a:rect l="l" t="t" r="r" b="b"/>
              <a:pathLst>
                <a:path w="1764" h="1372" extrusionOk="0">
                  <a:moveTo>
                    <a:pt x="1" y="1"/>
                  </a:moveTo>
                  <a:lnTo>
                    <a:pt x="1201" y="1372"/>
                  </a:lnTo>
                  <a:lnTo>
                    <a:pt x="1764" y="368"/>
                  </a:lnTo>
                  <a:lnTo>
                    <a:pt x="1" y="1"/>
                  </a:ln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2" name="Google Shape;1155;p34"/>
            <p:cNvSpPr/>
            <p:nvPr/>
          </p:nvSpPr>
          <p:spPr>
            <a:xfrm>
              <a:off x="4036800" y="1806025"/>
              <a:ext cx="12275" cy="9825"/>
            </a:xfrm>
            <a:custGeom>
              <a:avLst/>
              <a:gdLst/>
              <a:ahLst/>
              <a:cxnLst/>
              <a:rect l="l" t="t" r="r" b="b"/>
              <a:pathLst>
                <a:path w="491" h="393" extrusionOk="0">
                  <a:moveTo>
                    <a:pt x="1" y="1"/>
                  </a:moveTo>
                  <a:lnTo>
                    <a:pt x="344" y="392"/>
                  </a:lnTo>
                  <a:lnTo>
                    <a:pt x="491" y="99"/>
                  </a:lnTo>
                  <a:lnTo>
                    <a:pt x="1" y="1"/>
                  </a:ln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3" name="Google Shape;1156;p34"/>
            <p:cNvSpPr/>
            <p:nvPr/>
          </p:nvSpPr>
          <p:spPr>
            <a:xfrm>
              <a:off x="4063750" y="1814350"/>
              <a:ext cx="157350" cy="107400"/>
            </a:xfrm>
            <a:custGeom>
              <a:avLst/>
              <a:gdLst/>
              <a:ahLst/>
              <a:cxnLst/>
              <a:rect l="l" t="t" r="r" b="b"/>
              <a:pathLst>
                <a:path w="6294" h="4296" extrusionOk="0">
                  <a:moveTo>
                    <a:pt x="6278" y="3259"/>
                  </a:moveTo>
                  <a:lnTo>
                    <a:pt x="6294" y="3267"/>
                  </a:lnTo>
                  <a:cubicBezTo>
                    <a:pt x="6289" y="3264"/>
                    <a:pt x="6284" y="3261"/>
                    <a:pt x="6278" y="3259"/>
                  </a:cubicBezTo>
                  <a:close/>
                  <a:moveTo>
                    <a:pt x="572" y="1"/>
                  </a:moveTo>
                  <a:cubicBezTo>
                    <a:pt x="519" y="1"/>
                    <a:pt x="459" y="19"/>
                    <a:pt x="392" y="59"/>
                  </a:cubicBezTo>
                  <a:cubicBezTo>
                    <a:pt x="172" y="182"/>
                    <a:pt x="0" y="500"/>
                    <a:pt x="0" y="770"/>
                  </a:cubicBezTo>
                  <a:cubicBezTo>
                    <a:pt x="0" y="892"/>
                    <a:pt x="25" y="990"/>
                    <a:pt x="98" y="1039"/>
                  </a:cubicBezTo>
                  <a:lnTo>
                    <a:pt x="5706" y="4296"/>
                  </a:lnTo>
                  <a:cubicBezTo>
                    <a:pt x="5632" y="4247"/>
                    <a:pt x="5584" y="4149"/>
                    <a:pt x="5584" y="4026"/>
                  </a:cubicBezTo>
                  <a:cubicBezTo>
                    <a:pt x="5584" y="3757"/>
                    <a:pt x="5755" y="3439"/>
                    <a:pt x="6000" y="3292"/>
                  </a:cubicBezTo>
                  <a:cubicBezTo>
                    <a:pt x="6060" y="3262"/>
                    <a:pt x="6130" y="3241"/>
                    <a:pt x="6192" y="3241"/>
                  </a:cubicBezTo>
                  <a:cubicBezTo>
                    <a:pt x="6224" y="3241"/>
                    <a:pt x="6253" y="3246"/>
                    <a:pt x="6278" y="3259"/>
                  </a:cubicBezTo>
                  <a:lnTo>
                    <a:pt x="6278" y="3259"/>
                  </a:lnTo>
                  <a:lnTo>
                    <a:pt x="686" y="35"/>
                  </a:lnTo>
                  <a:cubicBezTo>
                    <a:pt x="653" y="13"/>
                    <a:pt x="615" y="1"/>
                    <a:pt x="572" y="1"/>
                  </a:cubicBez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4" name="Google Shape;1157;p34"/>
            <p:cNvSpPr/>
            <p:nvPr/>
          </p:nvSpPr>
          <p:spPr>
            <a:xfrm>
              <a:off x="4203325" y="1895325"/>
              <a:ext cx="20850" cy="26800"/>
            </a:xfrm>
            <a:custGeom>
              <a:avLst/>
              <a:gdLst/>
              <a:ahLst/>
              <a:cxnLst/>
              <a:rect l="l" t="t" r="r" b="b"/>
              <a:pathLst>
                <a:path w="834" h="1072" extrusionOk="0">
                  <a:moveTo>
                    <a:pt x="596" y="1"/>
                  </a:moveTo>
                  <a:cubicBezTo>
                    <a:pt x="541" y="1"/>
                    <a:pt x="480" y="18"/>
                    <a:pt x="417" y="53"/>
                  </a:cubicBezTo>
                  <a:cubicBezTo>
                    <a:pt x="172" y="200"/>
                    <a:pt x="1" y="518"/>
                    <a:pt x="1" y="787"/>
                  </a:cubicBezTo>
                  <a:cubicBezTo>
                    <a:pt x="1" y="960"/>
                    <a:pt x="85" y="1071"/>
                    <a:pt x="221" y="1071"/>
                  </a:cubicBezTo>
                  <a:cubicBezTo>
                    <a:pt x="278" y="1071"/>
                    <a:pt x="344" y="1051"/>
                    <a:pt x="417" y="1008"/>
                  </a:cubicBezTo>
                  <a:cubicBezTo>
                    <a:pt x="637" y="885"/>
                    <a:pt x="833" y="567"/>
                    <a:pt x="833" y="298"/>
                  </a:cubicBezTo>
                  <a:cubicBezTo>
                    <a:pt x="833" y="106"/>
                    <a:pt x="734" y="1"/>
                    <a:pt x="596" y="1"/>
                  </a:cubicBezTo>
                  <a:close/>
                </a:path>
              </a:pathLst>
            </a:custGeom>
            <a:solidFill>
              <a:srgbClr val="D34C4C"/>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5" name="Google Shape;1158;p34"/>
            <p:cNvSpPr/>
            <p:nvPr/>
          </p:nvSpPr>
          <p:spPr>
            <a:xfrm>
              <a:off x="3896000" y="1850725"/>
              <a:ext cx="33075" cy="47775"/>
            </a:xfrm>
            <a:custGeom>
              <a:avLst/>
              <a:gdLst/>
              <a:ahLst/>
              <a:cxnLst/>
              <a:rect l="l" t="t" r="r" b="b"/>
              <a:pathLst>
                <a:path w="1323" h="1911" extrusionOk="0">
                  <a:moveTo>
                    <a:pt x="25" y="0"/>
                  </a:moveTo>
                  <a:lnTo>
                    <a:pt x="1" y="1078"/>
                  </a:lnTo>
                  <a:cubicBezTo>
                    <a:pt x="1" y="1127"/>
                    <a:pt x="50" y="1176"/>
                    <a:pt x="99" y="1200"/>
                  </a:cubicBezTo>
                  <a:lnTo>
                    <a:pt x="1323" y="1910"/>
                  </a:lnTo>
                  <a:lnTo>
                    <a:pt x="1323" y="833"/>
                  </a:lnTo>
                  <a:lnTo>
                    <a:pt x="99" y="123"/>
                  </a:lnTo>
                  <a:cubicBezTo>
                    <a:pt x="50" y="98"/>
                    <a:pt x="25" y="49"/>
                    <a:pt x="25" y="0"/>
                  </a:cubicBezTo>
                  <a:close/>
                </a:path>
              </a:pathLst>
            </a:custGeom>
            <a:solidFill>
              <a:srgbClr val="495DEA"/>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6" name="Google Shape;1159;p34"/>
            <p:cNvSpPr/>
            <p:nvPr/>
          </p:nvSpPr>
          <p:spPr>
            <a:xfrm>
              <a:off x="3929050" y="1847650"/>
              <a:ext cx="40450" cy="50850"/>
            </a:xfrm>
            <a:custGeom>
              <a:avLst/>
              <a:gdLst/>
              <a:ahLst/>
              <a:cxnLst/>
              <a:rect l="l" t="t" r="r" b="b"/>
              <a:pathLst>
                <a:path w="1618" h="2034" extrusionOk="0">
                  <a:moveTo>
                    <a:pt x="1617" y="1"/>
                  </a:moveTo>
                  <a:lnTo>
                    <a:pt x="1" y="956"/>
                  </a:lnTo>
                  <a:lnTo>
                    <a:pt x="1" y="2033"/>
                  </a:lnTo>
                  <a:lnTo>
                    <a:pt x="1617" y="1103"/>
                  </a:lnTo>
                  <a:lnTo>
                    <a:pt x="1617" y="1"/>
                  </a:lnTo>
                  <a:close/>
                </a:path>
              </a:pathLst>
            </a:custGeom>
            <a:solidFill>
              <a:srgbClr val="00C3B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7" name="Google Shape;1160;p34"/>
            <p:cNvSpPr/>
            <p:nvPr/>
          </p:nvSpPr>
          <p:spPr>
            <a:xfrm>
              <a:off x="3895400" y="1828975"/>
              <a:ext cx="74100" cy="42575"/>
            </a:xfrm>
            <a:custGeom>
              <a:avLst/>
              <a:gdLst/>
              <a:ahLst/>
              <a:cxnLst/>
              <a:rect l="l" t="t" r="r" b="b"/>
              <a:pathLst>
                <a:path w="2964" h="1703" extrusionOk="0">
                  <a:moveTo>
                    <a:pt x="1543" y="1"/>
                  </a:moveTo>
                  <a:cubicBezTo>
                    <a:pt x="1463" y="1"/>
                    <a:pt x="1384" y="13"/>
                    <a:pt x="1322" y="38"/>
                  </a:cubicBezTo>
                  <a:lnTo>
                    <a:pt x="123" y="748"/>
                  </a:lnTo>
                  <a:cubicBezTo>
                    <a:pt x="0" y="821"/>
                    <a:pt x="0" y="919"/>
                    <a:pt x="123" y="993"/>
                  </a:cubicBezTo>
                  <a:lnTo>
                    <a:pt x="1347" y="1703"/>
                  </a:lnTo>
                  <a:lnTo>
                    <a:pt x="2963" y="748"/>
                  </a:lnTo>
                  <a:lnTo>
                    <a:pt x="1763" y="38"/>
                  </a:lnTo>
                  <a:cubicBezTo>
                    <a:pt x="1702" y="13"/>
                    <a:pt x="1622" y="1"/>
                    <a:pt x="1543" y="1"/>
                  </a:cubicBezTo>
                  <a:close/>
                </a:path>
              </a:pathLst>
            </a:custGeom>
            <a:solidFill>
              <a:srgbClr val="606BF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8" name="Google Shape;1161;p34"/>
            <p:cNvSpPr/>
            <p:nvPr/>
          </p:nvSpPr>
          <p:spPr>
            <a:xfrm>
              <a:off x="3950475" y="1859900"/>
              <a:ext cx="40450" cy="50850"/>
            </a:xfrm>
            <a:custGeom>
              <a:avLst/>
              <a:gdLst/>
              <a:ahLst/>
              <a:cxnLst/>
              <a:rect l="l" t="t" r="r" b="b"/>
              <a:pathLst>
                <a:path w="1618" h="2034" extrusionOk="0">
                  <a:moveTo>
                    <a:pt x="1617" y="1"/>
                  </a:moveTo>
                  <a:lnTo>
                    <a:pt x="1" y="956"/>
                  </a:lnTo>
                  <a:lnTo>
                    <a:pt x="1" y="2033"/>
                  </a:lnTo>
                  <a:lnTo>
                    <a:pt x="1617" y="1102"/>
                  </a:lnTo>
                  <a:lnTo>
                    <a:pt x="1617" y="1"/>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9" name="Google Shape;1162;p34"/>
            <p:cNvSpPr/>
            <p:nvPr/>
          </p:nvSpPr>
          <p:spPr>
            <a:xfrm>
              <a:off x="3929050" y="1871525"/>
              <a:ext cx="21450" cy="39225"/>
            </a:xfrm>
            <a:custGeom>
              <a:avLst/>
              <a:gdLst/>
              <a:ahLst/>
              <a:cxnLst/>
              <a:rect l="l" t="t" r="r" b="b"/>
              <a:pathLst>
                <a:path w="858" h="1569" extrusionOk="0">
                  <a:moveTo>
                    <a:pt x="1" y="1"/>
                  </a:moveTo>
                  <a:lnTo>
                    <a:pt x="1" y="1078"/>
                  </a:lnTo>
                  <a:lnTo>
                    <a:pt x="858" y="1568"/>
                  </a:lnTo>
                  <a:lnTo>
                    <a:pt x="858" y="491"/>
                  </a:lnTo>
                  <a:lnTo>
                    <a:pt x="1" y="1"/>
                  </a:lnTo>
                  <a:close/>
                </a:path>
              </a:pathLst>
            </a:custGeom>
            <a:solidFill>
              <a:srgbClr val="CECC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0" name="Google Shape;1163;p34"/>
            <p:cNvSpPr/>
            <p:nvPr/>
          </p:nvSpPr>
          <p:spPr>
            <a:xfrm>
              <a:off x="3929050" y="1847650"/>
              <a:ext cx="61875" cy="36150"/>
            </a:xfrm>
            <a:custGeom>
              <a:avLst/>
              <a:gdLst/>
              <a:ahLst/>
              <a:cxnLst/>
              <a:rect l="l" t="t" r="r" b="b"/>
              <a:pathLst>
                <a:path w="2475" h="1446" extrusionOk="0">
                  <a:moveTo>
                    <a:pt x="1617" y="1"/>
                  </a:moveTo>
                  <a:lnTo>
                    <a:pt x="1" y="956"/>
                  </a:lnTo>
                  <a:lnTo>
                    <a:pt x="858" y="1446"/>
                  </a:lnTo>
                  <a:lnTo>
                    <a:pt x="2474" y="491"/>
                  </a:lnTo>
                  <a:lnTo>
                    <a:pt x="1617" y="1"/>
                  </a:ln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1" name="Google Shape;1164;p34"/>
            <p:cNvSpPr/>
            <p:nvPr/>
          </p:nvSpPr>
          <p:spPr>
            <a:xfrm>
              <a:off x="3950475" y="1880725"/>
              <a:ext cx="72900" cy="49150"/>
            </a:xfrm>
            <a:custGeom>
              <a:avLst/>
              <a:gdLst/>
              <a:ahLst/>
              <a:cxnLst/>
              <a:rect l="l" t="t" r="r" b="b"/>
              <a:pathLst>
                <a:path w="2916" h="1966" extrusionOk="0">
                  <a:moveTo>
                    <a:pt x="2915" y="0"/>
                  </a:moveTo>
                  <a:cubicBezTo>
                    <a:pt x="2915" y="49"/>
                    <a:pt x="2891" y="98"/>
                    <a:pt x="2842" y="123"/>
                  </a:cubicBezTo>
                  <a:lnTo>
                    <a:pt x="1642" y="833"/>
                  </a:lnTo>
                  <a:cubicBezTo>
                    <a:pt x="1580" y="857"/>
                    <a:pt x="1501" y="869"/>
                    <a:pt x="1421" y="869"/>
                  </a:cubicBezTo>
                  <a:cubicBezTo>
                    <a:pt x="1342" y="869"/>
                    <a:pt x="1262" y="857"/>
                    <a:pt x="1201" y="833"/>
                  </a:cubicBezTo>
                  <a:lnTo>
                    <a:pt x="1" y="123"/>
                  </a:lnTo>
                  <a:lnTo>
                    <a:pt x="1" y="1200"/>
                  </a:lnTo>
                  <a:lnTo>
                    <a:pt x="1201" y="1910"/>
                  </a:lnTo>
                  <a:cubicBezTo>
                    <a:pt x="1262" y="1947"/>
                    <a:pt x="1342" y="1965"/>
                    <a:pt x="1418" y="1965"/>
                  </a:cubicBezTo>
                  <a:cubicBezTo>
                    <a:pt x="1495" y="1965"/>
                    <a:pt x="1568" y="1947"/>
                    <a:pt x="1617" y="1910"/>
                  </a:cubicBezTo>
                  <a:lnTo>
                    <a:pt x="2842" y="1200"/>
                  </a:lnTo>
                  <a:cubicBezTo>
                    <a:pt x="2891" y="1176"/>
                    <a:pt x="2915" y="1127"/>
                    <a:pt x="2915" y="1078"/>
                  </a:cubicBezTo>
                  <a:lnTo>
                    <a:pt x="2915" y="0"/>
                  </a:lnTo>
                  <a:close/>
                </a:path>
              </a:pathLst>
            </a:custGeom>
            <a:solidFill>
              <a:srgbClr val="D34C4C"/>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2" name="Google Shape;1165;p34"/>
            <p:cNvSpPr/>
            <p:nvPr/>
          </p:nvSpPr>
          <p:spPr>
            <a:xfrm>
              <a:off x="3950475" y="1859900"/>
              <a:ext cx="74125" cy="42575"/>
            </a:xfrm>
            <a:custGeom>
              <a:avLst/>
              <a:gdLst/>
              <a:ahLst/>
              <a:cxnLst/>
              <a:rect l="l" t="t" r="r" b="b"/>
              <a:pathLst>
                <a:path w="2965" h="1703" extrusionOk="0">
                  <a:moveTo>
                    <a:pt x="1617" y="1"/>
                  </a:moveTo>
                  <a:lnTo>
                    <a:pt x="1" y="956"/>
                  </a:lnTo>
                  <a:lnTo>
                    <a:pt x="1201" y="1666"/>
                  </a:lnTo>
                  <a:cubicBezTo>
                    <a:pt x="1262" y="1690"/>
                    <a:pt x="1342" y="1702"/>
                    <a:pt x="1421" y="1702"/>
                  </a:cubicBezTo>
                  <a:cubicBezTo>
                    <a:pt x="1501" y="1702"/>
                    <a:pt x="1580" y="1690"/>
                    <a:pt x="1642" y="1666"/>
                  </a:cubicBezTo>
                  <a:lnTo>
                    <a:pt x="2842" y="956"/>
                  </a:lnTo>
                  <a:cubicBezTo>
                    <a:pt x="2964" y="882"/>
                    <a:pt x="2964" y="784"/>
                    <a:pt x="2842" y="711"/>
                  </a:cubicBezTo>
                  <a:lnTo>
                    <a:pt x="1617" y="1"/>
                  </a:ln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3" name="Google Shape;1166;p34"/>
            <p:cNvSpPr/>
            <p:nvPr/>
          </p:nvSpPr>
          <p:spPr>
            <a:xfrm>
              <a:off x="3168100" y="1619625"/>
              <a:ext cx="747525" cy="427925"/>
            </a:xfrm>
            <a:custGeom>
              <a:avLst/>
              <a:gdLst/>
              <a:ahLst/>
              <a:cxnLst/>
              <a:rect l="l" t="t" r="r" b="b"/>
              <a:pathLst>
                <a:path w="29901" h="17117" extrusionOk="0">
                  <a:moveTo>
                    <a:pt x="18434" y="0"/>
                  </a:moveTo>
                  <a:cubicBezTo>
                    <a:pt x="18186" y="0"/>
                    <a:pt x="17951" y="51"/>
                    <a:pt x="17779" y="159"/>
                  </a:cubicBezTo>
                  <a:lnTo>
                    <a:pt x="417" y="10175"/>
                  </a:lnTo>
                  <a:cubicBezTo>
                    <a:pt x="0" y="10420"/>
                    <a:pt x="49" y="10811"/>
                    <a:pt x="515" y="11081"/>
                  </a:cubicBezTo>
                  <a:lnTo>
                    <a:pt x="10579" y="16884"/>
                  </a:lnTo>
                  <a:cubicBezTo>
                    <a:pt x="10839" y="17035"/>
                    <a:pt x="11168" y="17117"/>
                    <a:pt x="11481" y="17117"/>
                  </a:cubicBezTo>
                  <a:cubicBezTo>
                    <a:pt x="11727" y="17117"/>
                    <a:pt x="11963" y="17066"/>
                    <a:pt x="12146" y="16958"/>
                  </a:cubicBezTo>
                  <a:lnTo>
                    <a:pt x="29508" y="6942"/>
                  </a:lnTo>
                  <a:cubicBezTo>
                    <a:pt x="29900" y="6697"/>
                    <a:pt x="29851" y="6306"/>
                    <a:pt x="29386" y="6036"/>
                  </a:cubicBezTo>
                  <a:lnTo>
                    <a:pt x="19346" y="233"/>
                  </a:lnTo>
                  <a:cubicBezTo>
                    <a:pt x="19086" y="82"/>
                    <a:pt x="18749" y="0"/>
                    <a:pt x="18434" y="0"/>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4" name="Google Shape;1167;p34"/>
            <p:cNvSpPr/>
            <p:nvPr/>
          </p:nvSpPr>
          <p:spPr>
            <a:xfrm>
              <a:off x="3650500" y="1688475"/>
              <a:ext cx="194725" cy="112075"/>
            </a:xfrm>
            <a:custGeom>
              <a:avLst/>
              <a:gdLst/>
              <a:ahLst/>
              <a:cxnLst/>
              <a:rect l="l" t="t" r="r" b="b"/>
              <a:pathLst>
                <a:path w="7789" h="4483" extrusionOk="0">
                  <a:moveTo>
                    <a:pt x="1152" y="1"/>
                  </a:moveTo>
                  <a:lnTo>
                    <a:pt x="1" y="638"/>
                  </a:lnTo>
                  <a:lnTo>
                    <a:pt x="6637" y="4482"/>
                  </a:lnTo>
                  <a:lnTo>
                    <a:pt x="7788" y="3821"/>
                  </a:lnTo>
                  <a:lnTo>
                    <a:pt x="1152" y="1"/>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5" name="Google Shape;1168;p34"/>
            <p:cNvSpPr/>
            <p:nvPr/>
          </p:nvSpPr>
          <p:spPr>
            <a:xfrm>
              <a:off x="3589300" y="1723375"/>
              <a:ext cx="194700" cy="112675"/>
            </a:xfrm>
            <a:custGeom>
              <a:avLst/>
              <a:gdLst/>
              <a:ahLst/>
              <a:cxnLst/>
              <a:rect l="l" t="t" r="r" b="b"/>
              <a:pathLst>
                <a:path w="7788" h="4507" extrusionOk="0">
                  <a:moveTo>
                    <a:pt x="1151" y="1"/>
                  </a:moveTo>
                  <a:lnTo>
                    <a:pt x="0" y="662"/>
                  </a:lnTo>
                  <a:lnTo>
                    <a:pt x="6661" y="4507"/>
                  </a:lnTo>
                  <a:lnTo>
                    <a:pt x="7787" y="3845"/>
                  </a:lnTo>
                  <a:lnTo>
                    <a:pt x="1151" y="1"/>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6" name="Google Shape;1169;p34"/>
            <p:cNvSpPr/>
            <p:nvPr/>
          </p:nvSpPr>
          <p:spPr>
            <a:xfrm>
              <a:off x="3528075" y="1758900"/>
              <a:ext cx="194700" cy="112050"/>
            </a:xfrm>
            <a:custGeom>
              <a:avLst/>
              <a:gdLst/>
              <a:ahLst/>
              <a:cxnLst/>
              <a:rect l="l" t="t" r="r" b="b"/>
              <a:pathLst>
                <a:path w="7788" h="4482" extrusionOk="0">
                  <a:moveTo>
                    <a:pt x="1151" y="0"/>
                  </a:moveTo>
                  <a:lnTo>
                    <a:pt x="0" y="661"/>
                  </a:lnTo>
                  <a:lnTo>
                    <a:pt x="6661" y="4481"/>
                  </a:lnTo>
                  <a:lnTo>
                    <a:pt x="7787" y="3845"/>
                  </a:lnTo>
                  <a:lnTo>
                    <a:pt x="1151" y="0"/>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7" name="Google Shape;1170;p34"/>
            <p:cNvSpPr/>
            <p:nvPr/>
          </p:nvSpPr>
          <p:spPr>
            <a:xfrm>
              <a:off x="3467450" y="1793775"/>
              <a:ext cx="194725" cy="112675"/>
            </a:xfrm>
            <a:custGeom>
              <a:avLst/>
              <a:gdLst/>
              <a:ahLst/>
              <a:cxnLst/>
              <a:rect l="l" t="t" r="r" b="b"/>
              <a:pathLst>
                <a:path w="7789" h="4507" extrusionOk="0">
                  <a:moveTo>
                    <a:pt x="1127" y="1"/>
                  </a:moveTo>
                  <a:lnTo>
                    <a:pt x="1" y="662"/>
                  </a:lnTo>
                  <a:lnTo>
                    <a:pt x="6637" y="4507"/>
                  </a:lnTo>
                  <a:lnTo>
                    <a:pt x="7788" y="3845"/>
                  </a:lnTo>
                  <a:lnTo>
                    <a:pt x="1127" y="1"/>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8" name="Google Shape;1171;p34"/>
            <p:cNvSpPr/>
            <p:nvPr/>
          </p:nvSpPr>
          <p:spPr>
            <a:xfrm>
              <a:off x="3406250" y="1829300"/>
              <a:ext cx="194700" cy="112650"/>
            </a:xfrm>
            <a:custGeom>
              <a:avLst/>
              <a:gdLst/>
              <a:ahLst/>
              <a:cxnLst/>
              <a:rect l="l" t="t" r="r" b="b"/>
              <a:pathLst>
                <a:path w="7788" h="4506" extrusionOk="0">
                  <a:moveTo>
                    <a:pt x="1127" y="0"/>
                  </a:moveTo>
                  <a:lnTo>
                    <a:pt x="0" y="661"/>
                  </a:lnTo>
                  <a:lnTo>
                    <a:pt x="6636" y="4506"/>
                  </a:lnTo>
                  <a:lnTo>
                    <a:pt x="7787" y="3845"/>
                  </a:lnTo>
                  <a:lnTo>
                    <a:pt x="1127" y="0"/>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9" name="Google Shape;1172;p34"/>
            <p:cNvSpPr/>
            <p:nvPr/>
          </p:nvSpPr>
          <p:spPr>
            <a:xfrm>
              <a:off x="3650500" y="1688475"/>
              <a:ext cx="69825" cy="40450"/>
            </a:xfrm>
            <a:custGeom>
              <a:avLst/>
              <a:gdLst/>
              <a:ahLst/>
              <a:cxnLst/>
              <a:rect l="l" t="t" r="r" b="b"/>
              <a:pathLst>
                <a:path w="2793" h="1618" extrusionOk="0">
                  <a:moveTo>
                    <a:pt x="1152" y="1"/>
                  </a:moveTo>
                  <a:lnTo>
                    <a:pt x="1" y="638"/>
                  </a:lnTo>
                  <a:lnTo>
                    <a:pt x="1666" y="1617"/>
                  </a:lnTo>
                  <a:lnTo>
                    <a:pt x="2793" y="956"/>
                  </a:lnTo>
                  <a:lnTo>
                    <a:pt x="1152" y="1"/>
                  </a:ln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0" name="Google Shape;1173;p34"/>
            <p:cNvSpPr/>
            <p:nvPr/>
          </p:nvSpPr>
          <p:spPr>
            <a:xfrm>
              <a:off x="3589300" y="1723375"/>
              <a:ext cx="125525" cy="72275"/>
            </a:xfrm>
            <a:custGeom>
              <a:avLst/>
              <a:gdLst/>
              <a:ahLst/>
              <a:cxnLst/>
              <a:rect l="l" t="t" r="r" b="b"/>
              <a:pathLst>
                <a:path w="5021" h="2891" extrusionOk="0">
                  <a:moveTo>
                    <a:pt x="1151" y="1"/>
                  </a:moveTo>
                  <a:lnTo>
                    <a:pt x="0" y="662"/>
                  </a:lnTo>
                  <a:lnTo>
                    <a:pt x="3869" y="2890"/>
                  </a:lnTo>
                  <a:lnTo>
                    <a:pt x="5020" y="2254"/>
                  </a:lnTo>
                  <a:lnTo>
                    <a:pt x="1151" y="1"/>
                  </a:ln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1" name="Google Shape;1174;p34"/>
            <p:cNvSpPr/>
            <p:nvPr/>
          </p:nvSpPr>
          <p:spPr>
            <a:xfrm>
              <a:off x="3528075" y="1758900"/>
              <a:ext cx="99200" cy="56950"/>
            </a:xfrm>
            <a:custGeom>
              <a:avLst/>
              <a:gdLst/>
              <a:ahLst/>
              <a:cxnLst/>
              <a:rect l="l" t="t" r="r" b="b"/>
              <a:pathLst>
                <a:path w="3968" h="2278" extrusionOk="0">
                  <a:moveTo>
                    <a:pt x="1151" y="0"/>
                  </a:moveTo>
                  <a:lnTo>
                    <a:pt x="0" y="661"/>
                  </a:lnTo>
                  <a:lnTo>
                    <a:pt x="2841" y="2277"/>
                  </a:lnTo>
                  <a:lnTo>
                    <a:pt x="3967" y="1616"/>
                  </a:lnTo>
                  <a:lnTo>
                    <a:pt x="1151" y="0"/>
                  </a:lnTo>
                  <a:close/>
                </a:path>
              </a:pathLst>
            </a:custGeom>
            <a:solidFill>
              <a:srgbClr val="606BF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2" name="Google Shape;1175;p34"/>
            <p:cNvSpPr/>
            <p:nvPr/>
          </p:nvSpPr>
          <p:spPr>
            <a:xfrm>
              <a:off x="3467450" y="1793775"/>
              <a:ext cx="148200" cy="85750"/>
            </a:xfrm>
            <a:custGeom>
              <a:avLst/>
              <a:gdLst/>
              <a:ahLst/>
              <a:cxnLst/>
              <a:rect l="l" t="t" r="r" b="b"/>
              <a:pathLst>
                <a:path w="5928" h="3430" extrusionOk="0">
                  <a:moveTo>
                    <a:pt x="1127" y="1"/>
                  </a:moveTo>
                  <a:lnTo>
                    <a:pt x="1" y="662"/>
                  </a:lnTo>
                  <a:lnTo>
                    <a:pt x="4801" y="3429"/>
                  </a:lnTo>
                  <a:lnTo>
                    <a:pt x="5927" y="2768"/>
                  </a:lnTo>
                  <a:lnTo>
                    <a:pt x="1127" y="1"/>
                  </a:ln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3" name="Google Shape;1176;p34"/>
            <p:cNvSpPr/>
            <p:nvPr/>
          </p:nvSpPr>
          <p:spPr>
            <a:xfrm>
              <a:off x="3406250" y="1829300"/>
              <a:ext cx="169600" cy="97975"/>
            </a:xfrm>
            <a:custGeom>
              <a:avLst/>
              <a:gdLst/>
              <a:ahLst/>
              <a:cxnLst/>
              <a:rect l="l" t="t" r="r" b="b"/>
              <a:pathLst>
                <a:path w="6784" h="3919" extrusionOk="0">
                  <a:moveTo>
                    <a:pt x="1127" y="0"/>
                  </a:moveTo>
                  <a:lnTo>
                    <a:pt x="0" y="661"/>
                  </a:lnTo>
                  <a:lnTo>
                    <a:pt x="5657" y="3918"/>
                  </a:lnTo>
                  <a:lnTo>
                    <a:pt x="6783" y="3257"/>
                  </a:lnTo>
                  <a:lnTo>
                    <a:pt x="1127" y="0"/>
                  </a:ln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4" name="Google Shape;1177;p34"/>
            <p:cNvSpPr/>
            <p:nvPr/>
          </p:nvSpPr>
          <p:spPr>
            <a:xfrm>
              <a:off x="3440525" y="1950500"/>
              <a:ext cx="104100" cy="60650"/>
            </a:xfrm>
            <a:custGeom>
              <a:avLst/>
              <a:gdLst/>
              <a:ahLst/>
              <a:cxnLst/>
              <a:rect l="l" t="t" r="r" b="b"/>
              <a:pathLst>
                <a:path w="4164" h="2426" extrusionOk="0">
                  <a:moveTo>
                    <a:pt x="3698" y="1"/>
                  </a:moveTo>
                  <a:lnTo>
                    <a:pt x="1" y="2131"/>
                  </a:lnTo>
                  <a:lnTo>
                    <a:pt x="466" y="2425"/>
                  </a:lnTo>
                  <a:lnTo>
                    <a:pt x="4163" y="295"/>
                  </a:lnTo>
                  <a:lnTo>
                    <a:pt x="3698" y="1"/>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5" name="Google Shape;1178;p34"/>
            <p:cNvSpPr/>
            <p:nvPr/>
          </p:nvSpPr>
          <p:spPr>
            <a:xfrm>
              <a:off x="3412975" y="1934600"/>
              <a:ext cx="104100" cy="60625"/>
            </a:xfrm>
            <a:custGeom>
              <a:avLst/>
              <a:gdLst/>
              <a:ahLst/>
              <a:cxnLst/>
              <a:rect l="l" t="t" r="r" b="b"/>
              <a:pathLst>
                <a:path w="4164" h="2425" extrusionOk="0">
                  <a:moveTo>
                    <a:pt x="3674" y="0"/>
                  </a:moveTo>
                  <a:lnTo>
                    <a:pt x="1" y="2130"/>
                  </a:lnTo>
                  <a:lnTo>
                    <a:pt x="466" y="2424"/>
                  </a:lnTo>
                  <a:lnTo>
                    <a:pt x="4164" y="294"/>
                  </a:lnTo>
                  <a:lnTo>
                    <a:pt x="3674" y="0"/>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6" name="Google Shape;1179;p34"/>
            <p:cNvSpPr/>
            <p:nvPr/>
          </p:nvSpPr>
          <p:spPr>
            <a:xfrm>
              <a:off x="3384825" y="1918675"/>
              <a:ext cx="104700" cy="60625"/>
            </a:xfrm>
            <a:custGeom>
              <a:avLst/>
              <a:gdLst/>
              <a:ahLst/>
              <a:cxnLst/>
              <a:rect l="l" t="t" r="r" b="b"/>
              <a:pathLst>
                <a:path w="4188" h="2425" extrusionOk="0">
                  <a:moveTo>
                    <a:pt x="3698" y="0"/>
                  </a:moveTo>
                  <a:lnTo>
                    <a:pt x="0" y="2131"/>
                  </a:lnTo>
                  <a:lnTo>
                    <a:pt x="490" y="2425"/>
                  </a:lnTo>
                  <a:lnTo>
                    <a:pt x="4188" y="270"/>
                  </a:lnTo>
                  <a:lnTo>
                    <a:pt x="3698" y="0"/>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7" name="Google Shape;1180;p34"/>
            <p:cNvSpPr/>
            <p:nvPr/>
          </p:nvSpPr>
          <p:spPr>
            <a:xfrm>
              <a:off x="3357275" y="1902750"/>
              <a:ext cx="104700" cy="60025"/>
            </a:xfrm>
            <a:custGeom>
              <a:avLst/>
              <a:gdLst/>
              <a:ahLst/>
              <a:cxnLst/>
              <a:rect l="l" t="t" r="r" b="b"/>
              <a:pathLst>
                <a:path w="4188" h="2401" extrusionOk="0">
                  <a:moveTo>
                    <a:pt x="3698" y="1"/>
                  </a:moveTo>
                  <a:lnTo>
                    <a:pt x="0" y="2131"/>
                  </a:lnTo>
                  <a:lnTo>
                    <a:pt x="490" y="2400"/>
                  </a:lnTo>
                  <a:lnTo>
                    <a:pt x="4188" y="270"/>
                  </a:lnTo>
                  <a:lnTo>
                    <a:pt x="3698" y="1"/>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8" name="Google Shape;1181;p34"/>
            <p:cNvSpPr/>
            <p:nvPr/>
          </p:nvSpPr>
          <p:spPr>
            <a:xfrm>
              <a:off x="3329725" y="1886850"/>
              <a:ext cx="104100" cy="60000"/>
            </a:xfrm>
            <a:custGeom>
              <a:avLst/>
              <a:gdLst/>
              <a:ahLst/>
              <a:cxnLst/>
              <a:rect l="l" t="t" r="r" b="b"/>
              <a:pathLst>
                <a:path w="4164" h="2400" extrusionOk="0">
                  <a:moveTo>
                    <a:pt x="3698" y="0"/>
                  </a:moveTo>
                  <a:lnTo>
                    <a:pt x="0" y="2130"/>
                  </a:lnTo>
                  <a:lnTo>
                    <a:pt x="465" y="2400"/>
                  </a:lnTo>
                  <a:lnTo>
                    <a:pt x="4163" y="269"/>
                  </a:lnTo>
                  <a:lnTo>
                    <a:pt x="3698" y="0"/>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9" name="Google Shape;1182;p34"/>
            <p:cNvSpPr/>
            <p:nvPr/>
          </p:nvSpPr>
          <p:spPr>
            <a:xfrm>
              <a:off x="3302175" y="1870925"/>
              <a:ext cx="104100" cy="60025"/>
            </a:xfrm>
            <a:custGeom>
              <a:avLst/>
              <a:gdLst/>
              <a:ahLst/>
              <a:cxnLst/>
              <a:rect l="l" t="t" r="r" b="b"/>
              <a:pathLst>
                <a:path w="4164" h="2401" extrusionOk="0">
                  <a:moveTo>
                    <a:pt x="3673" y="0"/>
                  </a:moveTo>
                  <a:lnTo>
                    <a:pt x="0" y="2131"/>
                  </a:lnTo>
                  <a:lnTo>
                    <a:pt x="466" y="2400"/>
                  </a:lnTo>
                  <a:lnTo>
                    <a:pt x="4163" y="270"/>
                  </a:lnTo>
                  <a:lnTo>
                    <a:pt x="3673" y="0"/>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0" name="Google Shape;1183;p34"/>
            <p:cNvSpPr/>
            <p:nvPr/>
          </p:nvSpPr>
          <p:spPr>
            <a:xfrm>
              <a:off x="3274625" y="1838475"/>
              <a:ext cx="76550" cy="44100"/>
            </a:xfrm>
            <a:custGeom>
              <a:avLst/>
              <a:gdLst/>
              <a:ahLst/>
              <a:cxnLst/>
              <a:rect l="l" t="t" r="r" b="b"/>
              <a:pathLst>
                <a:path w="3062" h="1764" extrusionOk="0">
                  <a:moveTo>
                    <a:pt x="2572" y="0"/>
                  </a:moveTo>
                  <a:lnTo>
                    <a:pt x="0" y="1494"/>
                  </a:lnTo>
                  <a:lnTo>
                    <a:pt x="466" y="1764"/>
                  </a:lnTo>
                  <a:lnTo>
                    <a:pt x="3061" y="294"/>
                  </a:lnTo>
                  <a:lnTo>
                    <a:pt x="2572" y="0"/>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1" name="Google Shape;1184;p34"/>
            <p:cNvSpPr/>
            <p:nvPr/>
          </p:nvSpPr>
          <p:spPr>
            <a:xfrm>
              <a:off x="3274000" y="1855000"/>
              <a:ext cx="104725" cy="60025"/>
            </a:xfrm>
            <a:custGeom>
              <a:avLst/>
              <a:gdLst/>
              <a:ahLst/>
              <a:cxnLst/>
              <a:rect l="l" t="t" r="r" b="b"/>
              <a:pathLst>
                <a:path w="4189" h="2401" extrusionOk="0">
                  <a:moveTo>
                    <a:pt x="3698" y="1"/>
                  </a:moveTo>
                  <a:lnTo>
                    <a:pt x="1" y="2131"/>
                  </a:lnTo>
                  <a:lnTo>
                    <a:pt x="491" y="2400"/>
                  </a:lnTo>
                  <a:lnTo>
                    <a:pt x="4188" y="270"/>
                  </a:lnTo>
                  <a:lnTo>
                    <a:pt x="3698" y="1"/>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2" name="Google Shape;1185;p34"/>
            <p:cNvSpPr/>
            <p:nvPr/>
          </p:nvSpPr>
          <p:spPr>
            <a:xfrm>
              <a:off x="3376850" y="1671350"/>
              <a:ext cx="285325" cy="164700"/>
            </a:xfrm>
            <a:custGeom>
              <a:avLst/>
              <a:gdLst/>
              <a:ahLst/>
              <a:cxnLst/>
              <a:rect l="l" t="t" r="r" b="b"/>
              <a:pathLst>
                <a:path w="11413" h="6588" extrusionOk="0">
                  <a:moveTo>
                    <a:pt x="10922" y="0"/>
                  </a:moveTo>
                  <a:lnTo>
                    <a:pt x="1" y="6294"/>
                  </a:lnTo>
                  <a:lnTo>
                    <a:pt x="491" y="6588"/>
                  </a:lnTo>
                  <a:lnTo>
                    <a:pt x="11412" y="294"/>
                  </a:lnTo>
                  <a:lnTo>
                    <a:pt x="10922" y="0"/>
                  </a:lnTo>
                  <a:close/>
                </a:path>
              </a:pathLst>
            </a:custGeom>
            <a:solidFill>
              <a:schemeClr val="l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3" name="Google Shape;1186;p34"/>
            <p:cNvSpPr/>
            <p:nvPr/>
          </p:nvSpPr>
          <p:spPr>
            <a:xfrm>
              <a:off x="3636425" y="1899700"/>
              <a:ext cx="304900" cy="175725"/>
            </a:xfrm>
            <a:custGeom>
              <a:avLst/>
              <a:gdLst/>
              <a:ahLst/>
              <a:cxnLst/>
              <a:rect l="l" t="t" r="r" b="b"/>
              <a:pathLst>
                <a:path w="12196" h="7029" extrusionOk="0">
                  <a:moveTo>
                    <a:pt x="7763" y="0"/>
                  </a:moveTo>
                  <a:lnTo>
                    <a:pt x="1" y="4482"/>
                  </a:lnTo>
                  <a:lnTo>
                    <a:pt x="4409" y="7028"/>
                  </a:lnTo>
                  <a:lnTo>
                    <a:pt x="12196" y="2547"/>
                  </a:lnTo>
                  <a:lnTo>
                    <a:pt x="7763" y="0"/>
                  </a:ln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4" name="Google Shape;1187;p34"/>
            <p:cNvSpPr/>
            <p:nvPr/>
          </p:nvSpPr>
          <p:spPr>
            <a:xfrm>
              <a:off x="3746625" y="1963350"/>
              <a:ext cx="194700" cy="112075"/>
            </a:xfrm>
            <a:custGeom>
              <a:avLst/>
              <a:gdLst/>
              <a:ahLst/>
              <a:cxnLst/>
              <a:rect l="l" t="t" r="r" b="b"/>
              <a:pathLst>
                <a:path w="7788" h="4483" extrusionOk="0">
                  <a:moveTo>
                    <a:pt x="7788" y="1"/>
                  </a:moveTo>
                  <a:lnTo>
                    <a:pt x="858" y="515"/>
                  </a:lnTo>
                  <a:lnTo>
                    <a:pt x="1" y="4482"/>
                  </a:lnTo>
                  <a:lnTo>
                    <a:pt x="7788" y="1"/>
                  </a:lnTo>
                  <a:close/>
                </a:path>
              </a:pathLst>
            </a:custGeom>
            <a:solidFill>
              <a:srgbClr val="EFBC3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5" name="Google Shape;1188;p34"/>
            <p:cNvSpPr/>
            <p:nvPr/>
          </p:nvSpPr>
          <p:spPr>
            <a:xfrm>
              <a:off x="3636425" y="1899700"/>
              <a:ext cx="194100" cy="112050"/>
            </a:xfrm>
            <a:custGeom>
              <a:avLst/>
              <a:gdLst/>
              <a:ahLst/>
              <a:cxnLst/>
              <a:rect l="l" t="t" r="r" b="b"/>
              <a:pathLst>
                <a:path w="7764" h="4482" extrusionOk="0">
                  <a:moveTo>
                    <a:pt x="7763" y="0"/>
                  </a:moveTo>
                  <a:lnTo>
                    <a:pt x="1" y="4482"/>
                  </a:lnTo>
                  <a:lnTo>
                    <a:pt x="6882" y="3967"/>
                  </a:lnTo>
                  <a:lnTo>
                    <a:pt x="7763" y="0"/>
                  </a:lnTo>
                  <a:close/>
                </a:path>
              </a:pathLst>
            </a:custGeom>
            <a:solidFill>
              <a:srgbClr val="FFDC8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6" name="Google Shape;1189;p34"/>
            <p:cNvSpPr/>
            <p:nvPr/>
          </p:nvSpPr>
          <p:spPr>
            <a:xfrm>
              <a:off x="4286575" y="2159875"/>
              <a:ext cx="759775" cy="438350"/>
            </a:xfrm>
            <a:custGeom>
              <a:avLst/>
              <a:gdLst/>
              <a:ahLst/>
              <a:cxnLst/>
              <a:rect l="l" t="t" r="r" b="b"/>
              <a:pathLst>
                <a:path w="30391" h="17534" extrusionOk="0">
                  <a:moveTo>
                    <a:pt x="16947" y="1"/>
                  </a:moveTo>
                  <a:lnTo>
                    <a:pt x="1" y="9796"/>
                  </a:lnTo>
                  <a:lnTo>
                    <a:pt x="13420" y="17534"/>
                  </a:lnTo>
                  <a:lnTo>
                    <a:pt x="30390" y="7763"/>
                  </a:lnTo>
                  <a:lnTo>
                    <a:pt x="16947" y="1"/>
                  </a:ln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7" name="Google Shape;1190;p34"/>
            <p:cNvSpPr/>
            <p:nvPr/>
          </p:nvSpPr>
          <p:spPr>
            <a:xfrm>
              <a:off x="4619625" y="2406600"/>
              <a:ext cx="25" cy="25"/>
            </a:xfrm>
            <a:custGeom>
              <a:avLst/>
              <a:gdLst/>
              <a:ahLst/>
              <a:cxnLst/>
              <a:rect l="l" t="t" r="r" b="b"/>
              <a:pathLst>
                <a:path w="1" h="1" extrusionOk="0">
                  <a:moveTo>
                    <a:pt x="0" y="0"/>
                  </a:move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8" name="Google Shape;1191;p34"/>
            <p:cNvSpPr/>
            <p:nvPr/>
          </p:nvSpPr>
          <p:spPr>
            <a:xfrm>
              <a:off x="4523500" y="2332525"/>
              <a:ext cx="96150" cy="74100"/>
            </a:xfrm>
            <a:custGeom>
              <a:avLst/>
              <a:gdLst/>
              <a:ahLst/>
              <a:cxnLst/>
              <a:rect l="l" t="t" r="r" b="b"/>
              <a:pathLst>
                <a:path w="3846" h="2964" extrusionOk="0">
                  <a:moveTo>
                    <a:pt x="1984" y="0"/>
                  </a:moveTo>
                  <a:cubicBezTo>
                    <a:pt x="1250" y="147"/>
                    <a:pt x="564" y="392"/>
                    <a:pt x="1" y="735"/>
                  </a:cubicBezTo>
                  <a:lnTo>
                    <a:pt x="3845" y="2963"/>
                  </a:lnTo>
                  <a:lnTo>
                    <a:pt x="1984" y="0"/>
                  </a:ln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9" name="Google Shape;1192;p34"/>
            <p:cNvSpPr/>
            <p:nvPr/>
          </p:nvSpPr>
          <p:spPr>
            <a:xfrm>
              <a:off x="4573100" y="2328000"/>
              <a:ext cx="142650" cy="78625"/>
            </a:xfrm>
            <a:custGeom>
              <a:avLst/>
              <a:gdLst/>
              <a:ahLst/>
              <a:cxnLst/>
              <a:rect l="l" t="t" r="r" b="b"/>
              <a:pathLst>
                <a:path w="5706" h="3145" extrusionOk="0">
                  <a:moveTo>
                    <a:pt x="1846" y="0"/>
                  </a:moveTo>
                  <a:cubicBezTo>
                    <a:pt x="1221" y="0"/>
                    <a:pt x="595" y="61"/>
                    <a:pt x="0" y="181"/>
                  </a:cubicBezTo>
                  <a:lnTo>
                    <a:pt x="1861" y="3144"/>
                  </a:lnTo>
                  <a:lnTo>
                    <a:pt x="5706" y="916"/>
                  </a:lnTo>
                  <a:cubicBezTo>
                    <a:pt x="4655" y="305"/>
                    <a:pt x="3252" y="0"/>
                    <a:pt x="1846" y="0"/>
                  </a:cubicBezTo>
                  <a:close/>
                </a:path>
              </a:pathLst>
            </a:custGeom>
            <a:solidFill>
              <a:srgbClr val="495DEA"/>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0" name="Google Shape;1193;p34"/>
            <p:cNvSpPr/>
            <p:nvPr/>
          </p:nvSpPr>
          <p:spPr>
            <a:xfrm>
              <a:off x="4479425" y="2396175"/>
              <a:ext cx="140225" cy="65550"/>
            </a:xfrm>
            <a:custGeom>
              <a:avLst/>
              <a:gdLst/>
              <a:ahLst/>
              <a:cxnLst/>
              <a:rect l="l" t="t" r="r" b="b"/>
              <a:pathLst>
                <a:path w="5609" h="2622" extrusionOk="0">
                  <a:moveTo>
                    <a:pt x="196" y="1"/>
                  </a:moveTo>
                  <a:lnTo>
                    <a:pt x="196" y="1"/>
                  </a:lnTo>
                  <a:cubicBezTo>
                    <a:pt x="1" y="980"/>
                    <a:pt x="564" y="1935"/>
                    <a:pt x="1764" y="2621"/>
                  </a:cubicBezTo>
                  <a:lnTo>
                    <a:pt x="5608" y="417"/>
                  </a:lnTo>
                  <a:lnTo>
                    <a:pt x="196" y="1"/>
                  </a:ln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1" name="Google Shape;1194;p34"/>
            <p:cNvSpPr/>
            <p:nvPr/>
          </p:nvSpPr>
          <p:spPr>
            <a:xfrm>
              <a:off x="4619625" y="2350875"/>
              <a:ext cx="149400" cy="129200"/>
            </a:xfrm>
            <a:custGeom>
              <a:avLst/>
              <a:gdLst/>
              <a:ahLst/>
              <a:cxnLst/>
              <a:rect l="l" t="t" r="r" b="b"/>
              <a:pathLst>
                <a:path w="5976" h="5168" extrusionOk="0">
                  <a:moveTo>
                    <a:pt x="3845" y="1"/>
                  </a:moveTo>
                  <a:lnTo>
                    <a:pt x="0" y="2229"/>
                  </a:lnTo>
                  <a:lnTo>
                    <a:pt x="1861" y="5168"/>
                  </a:lnTo>
                  <a:cubicBezTo>
                    <a:pt x="2596" y="5021"/>
                    <a:pt x="3282" y="4776"/>
                    <a:pt x="3845" y="4433"/>
                  </a:cubicBezTo>
                  <a:cubicBezTo>
                    <a:pt x="5975" y="3233"/>
                    <a:pt x="5975" y="1225"/>
                    <a:pt x="3845" y="1"/>
                  </a:cubicBezTo>
                  <a:close/>
                </a:path>
              </a:pathLst>
            </a:custGeom>
            <a:solidFill>
              <a:srgbClr val="606BF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2" name="Google Shape;1195;p34"/>
            <p:cNvSpPr/>
            <p:nvPr/>
          </p:nvSpPr>
          <p:spPr>
            <a:xfrm>
              <a:off x="4523500" y="2406600"/>
              <a:ext cx="142675" cy="78000"/>
            </a:xfrm>
            <a:custGeom>
              <a:avLst/>
              <a:gdLst/>
              <a:ahLst/>
              <a:cxnLst/>
              <a:rect l="l" t="t" r="r" b="b"/>
              <a:pathLst>
                <a:path w="5707" h="3120" extrusionOk="0">
                  <a:moveTo>
                    <a:pt x="3845" y="0"/>
                  </a:moveTo>
                  <a:lnTo>
                    <a:pt x="1" y="2204"/>
                  </a:lnTo>
                  <a:cubicBezTo>
                    <a:pt x="1052" y="2814"/>
                    <a:pt x="2455" y="3120"/>
                    <a:pt x="3861" y="3120"/>
                  </a:cubicBezTo>
                  <a:cubicBezTo>
                    <a:pt x="4486" y="3120"/>
                    <a:pt x="5111" y="3059"/>
                    <a:pt x="5706" y="2939"/>
                  </a:cubicBezTo>
                  <a:lnTo>
                    <a:pt x="3845" y="0"/>
                  </a:ln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3" name="Google Shape;1196;p34"/>
            <p:cNvSpPr/>
            <p:nvPr/>
          </p:nvSpPr>
          <p:spPr>
            <a:xfrm>
              <a:off x="4636150" y="2244325"/>
              <a:ext cx="261425" cy="153725"/>
            </a:xfrm>
            <a:custGeom>
              <a:avLst/>
              <a:gdLst/>
              <a:ahLst/>
              <a:cxnLst/>
              <a:rect l="l" t="t" r="r" b="b"/>
              <a:pathLst>
                <a:path w="10457" h="6149" extrusionOk="0">
                  <a:moveTo>
                    <a:pt x="186" y="1"/>
                  </a:moveTo>
                  <a:cubicBezTo>
                    <a:pt x="133" y="1"/>
                    <a:pt x="81" y="28"/>
                    <a:pt x="49" y="75"/>
                  </a:cubicBezTo>
                  <a:cubicBezTo>
                    <a:pt x="1" y="149"/>
                    <a:pt x="25" y="247"/>
                    <a:pt x="98" y="296"/>
                  </a:cubicBezTo>
                  <a:lnTo>
                    <a:pt x="10212" y="6124"/>
                  </a:lnTo>
                  <a:cubicBezTo>
                    <a:pt x="10236" y="6148"/>
                    <a:pt x="10261" y="6148"/>
                    <a:pt x="10285" y="6148"/>
                  </a:cubicBezTo>
                  <a:cubicBezTo>
                    <a:pt x="10334" y="6148"/>
                    <a:pt x="10383" y="6124"/>
                    <a:pt x="10408" y="6075"/>
                  </a:cubicBezTo>
                  <a:cubicBezTo>
                    <a:pt x="10457" y="6001"/>
                    <a:pt x="10432" y="5903"/>
                    <a:pt x="10359" y="5855"/>
                  </a:cubicBezTo>
                  <a:lnTo>
                    <a:pt x="270" y="26"/>
                  </a:lnTo>
                  <a:cubicBezTo>
                    <a:pt x="244" y="9"/>
                    <a:pt x="215" y="1"/>
                    <a:pt x="186" y="1"/>
                  </a:cubicBezTo>
                  <a:close/>
                </a:path>
              </a:pathLst>
            </a:custGeom>
            <a:solidFill>
              <a:srgbClr val="CECC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4" name="Google Shape;1197;p34"/>
            <p:cNvSpPr/>
            <p:nvPr/>
          </p:nvSpPr>
          <p:spPr>
            <a:xfrm>
              <a:off x="4666150" y="2227200"/>
              <a:ext cx="261425" cy="153700"/>
            </a:xfrm>
            <a:custGeom>
              <a:avLst/>
              <a:gdLst/>
              <a:ahLst/>
              <a:cxnLst/>
              <a:rect l="l" t="t" r="r" b="b"/>
              <a:pathLst>
                <a:path w="10457" h="6148" extrusionOk="0">
                  <a:moveTo>
                    <a:pt x="161" y="0"/>
                  </a:moveTo>
                  <a:cubicBezTo>
                    <a:pt x="109" y="0"/>
                    <a:pt x="57" y="27"/>
                    <a:pt x="25" y="75"/>
                  </a:cubicBezTo>
                  <a:cubicBezTo>
                    <a:pt x="0" y="148"/>
                    <a:pt x="25" y="246"/>
                    <a:pt x="98" y="295"/>
                  </a:cubicBezTo>
                  <a:lnTo>
                    <a:pt x="10187" y="6123"/>
                  </a:lnTo>
                  <a:cubicBezTo>
                    <a:pt x="10212" y="6148"/>
                    <a:pt x="10236" y="6148"/>
                    <a:pt x="10261" y="6148"/>
                  </a:cubicBezTo>
                  <a:cubicBezTo>
                    <a:pt x="10334" y="6148"/>
                    <a:pt x="10383" y="6123"/>
                    <a:pt x="10408" y="6074"/>
                  </a:cubicBezTo>
                  <a:cubicBezTo>
                    <a:pt x="10457" y="6001"/>
                    <a:pt x="10432" y="5903"/>
                    <a:pt x="10359" y="5854"/>
                  </a:cubicBezTo>
                  <a:lnTo>
                    <a:pt x="245" y="26"/>
                  </a:lnTo>
                  <a:cubicBezTo>
                    <a:pt x="219" y="8"/>
                    <a:pt x="190" y="0"/>
                    <a:pt x="161" y="0"/>
                  </a:cubicBezTo>
                  <a:close/>
                </a:path>
              </a:pathLst>
            </a:custGeom>
            <a:solidFill>
              <a:srgbClr val="CECC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5" name="Google Shape;1198;p34"/>
            <p:cNvSpPr/>
            <p:nvPr/>
          </p:nvSpPr>
          <p:spPr>
            <a:xfrm>
              <a:off x="4695525" y="2210050"/>
              <a:ext cx="261450" cy="153725"/>
            </a:xfrm>
            <a:custGeom>
              <a:avLst/>
              <a:gdLst/>
              <a:ahLst/>
              <a:cxnLst/>
              <a:rect l="l" t="t" r="r" b="b"/>
              <a:pathLst>
                <a:path w="10458" h="6149" extrusionOk="0">
                  <a:moveTo>
                    <a:pt x="169" y="1"/>
                  </a:moveTo>
                  <a:cubicBezTo>
                    <a:pt x="123" y="1"/>
                    <a:pt x="81" y="28"/>
                    <a:pt x="50" y="75"/>
                  </a:cubicBezTo>
                  <a:cubicBezTo>
                    <a:pt x="1" y="149"/>
                    <a:pt x="25" y="246"/>
                    <a:pt x="99" y="295"/>
                  </a:cubicBezTo>
                  <a:lnTo>
                    <a:pt x="10212" y="6124"/>
                  </a:lnTo>
                  <a:cubicBezTo>
                    <a:pt x="10237" y="6148"/>
                    <a:pt x="10261" y="6148"/>
                    <a:pt x="10286" y="6148"/>
                  </a:cubicBezTo>
                  <a:cubicBezTo>
                    <a:pt x="10335" y="6148"/>
                    <a:pt x="10384" y="6124"/>
                    <a:pt x="10408" y="6075"/>
                  </a:cubicBezTo>
                  <a:cubicBezTo>
                    <a:pt x="10457" y="6001"/>
                    <a:pt x="10433" y="5903"/>
                    <a:pt x="10359" y="5854"/>
                  </a:cubicBezTo>
                  <a:lnTo>
                    <a:pt x="246" y="26"/>
                  </a:lnTo>
                  <a:cubicBezTo>
                    <a:pt x="220" y="9"/>
                    <a:pt x="194" y="1"/>
                    <a:pt x="169" y="1"/>
                  </a:cubicBezTo>
                  <a:close/>
                </a:path>
              </a:pathLst>
            </a:custGeom>
            <a:solidFill>
              <a:srgbClr val="CECC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6" name="Google Shape;1199;p34"/>
            <p:cNvSpPr/>
            <p:nvPr/>
          </p:nvSpPr>
          <p:spPr>
            <a:xfrm>
              <a:off x="4965525" y="2614750"/>
              <a:ext cx="12875" cy="64300"/>
            </a:xfrm>
            <a:custGeom>
              <a:avLst/>
              <a:gdLst/>
              <a:ahLst/>
              <a:cxnLst/>
              <a:rect l="l" t="t" r="r" b="b"/>
              <a:pathLst>
                <a:path w="515" h="2572" extrusionOk="0">
                  <a:moveTo>
                    <a:pt x="514" y="0"/>
                  </a:moveTo>
                  <a:lnTo>
                    <a:pt x="514" y="14"/>
                  </a:lnTo>
                  <a:lnTo>
                    <a:pt x="514" y="14"/>
                  </a:lnTo>
                  <a:cubicBezTo>
                    <a:pt x="514" y="9"/>
                    <a:pt x="514" y="5"/>
                    <a:pt x="514" y="0"/>
                  </a:cubicBezTo>
                  <a:close/>
                  <a:moveTo>
                    <a:pt x="514" y="14"/>
                  </a:moveTo>
                  <a:cubicBezTo>
                    <a:pt x="508" y="254"/>
                    <a:pt x="337" y="494"/>
                    <a:pt x="25" y="686"/>
                  </a:cubicBezTo>
                  <a:lnTo>
                    <a:pt x="0" y="2571"/>
                  </a:lnTo>
                  <a:cubicBezTo>
                    <a:pt x="343" y="2375"/>
                    <a:pt x="490" y="2131"/>
                    <a:pt x="490" y="1861"/>
                  </a:cubicBezTo>
                  <a:lnTo>
                    <a:pt x="514" y="14"/>
                  </a:lnTo>
                  <a:close/>
                </a:path>
              </a:pathLst>
            </a:custGeom>
            <a:solidFill>
              <a:srgbClr val="EFBC3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7" name="Google Shape;1200;p34"/>
            <p:cNvSpPr/>
            <p:nvPr/>
          </p:nvSpPr>
          <p:spPr>
            <a:xfrm>
              <a:off x="4503925" y="2614125"/>
              <a:ext cx="12875" cy="64925"/>
            </a:xfrm>
            <a:custGeom>
              <a:avLst/>
              <a:gdLst/>
              <a:ahLst/>
              <a:cxnLst/>
              <a:rect l="l" t="t" r="r" b="b"/>
              <a:pathLst>
                <a:path w="515" h="2597" extrusionOk="0">
                  <a:moveTo>
                    <a:pt x="25" y="1"/>
                  </a:moveTo>
                  <a:lnTo>
                    <a:pt x="25" y="1"/>
                  </a:lnTo>
                  <a:cubicBezTo>
                    <a:pt x="22" y="30"/>
                    <a:pt x="22" y="58"/>
                    <a:pt x="23" y="87"/>
                  </a:cubicBezTo>
                  <a:lnTo>
                    <a:pt x="23" y="87"/>
                  </a:lnTo>
                  <a:lnTo>
                    <a:pt x="25" y="1"/>
                  </a:lnTo>
                  <a:close/>
                  <a:moveTo>
                    <a:pt x="23" y="87"/>
                  </a:moveTo>
                  <a:lnTo>
                    <a:pt x="0" y="1886"/>
                  </a:lnTo>
                  <a:cubicBezTo>
                    <a:pt x="0" y="2131"/>
                    <a:pt x="172" y="2400"/>
                    <a:pt x="514" y="2596"/>
                  </a:cubicBezTo>
                  <a:lnTo>
                    <a:pt x="514" y="711"/>
                  </a:lnTo>
                  <a:cubicBezTo>
                    <a:pt x="208" y="536"/>
                    <a:pt x="39" y="322"/>
                    <a:pt x="23" y="87"/>
                  </a:cubicBezTo>
                  <a:close/>
                </a:path>
              </a:pathLst>
            </a:custGeom>
            <a:solidFill>
              <a:srgbClr val="FFDC8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8" name="Google Shape;1201;p34"/>
            <p:cNvSpPr/>
            <p:nvPr/>
          </p:nvSpPr>
          <p:spPr>
            <a:xfrm>
              <a:off x="4772050" y="2631875"/>
              <a:ext cx="194100" cy="159825"/>
            </a:xfrm>
            <a:custGeom>
              <a:avLst/>
              <a:gdLst/>
              <a:ahLst/>
              <a:cxnLst/>
              <a:rect l="l" t="t" r="r" b="b"/>
              <a:pathLst>
                <a:path w="7764" h="6393" extrusionOk="0">
                  <a:moveTo>
                    <a:pt x="7764" y="1"/>
                  </a:moveTo>
                  <a:lnTo>
                    <a:pt x="1" y="4506"/>
                  </a:lnTo>
                  <a:lnTo>
                    <a:pt x="1" y="6392"/>
                  </a:lnTo>
                  <a:lnTo>
                    <a:pt x="7739" y="1886"/>
                  </a:lnTo>
                  <a:lnTo>
                    <a:pt x="7764" y="1"/>
                  </a:lnTo>
                  <a:close/>
                </a:path>
              </a:pathLst>
            </a:custGeom>
            <a:solidFill>
              <a:srgbClr val="EFBC3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9" name="Google Shape;1202;p34"/>
            <p:cNvSpPr/>
            <p:nvPr/>
          </p:nvSpPr>
          <p:spPr>
            <a:xfrm>
              <a:off x="4516775" y="2631875"/>
              <a:ext cx="195325" cy="159825"/>
            </a:xfrm>
            <a:custGeom>
              <a:avLst/>
              <a:gdLst/>
              <a:ahLst/>
              <a:cxnLst/>
              <a:rect l="l" t="t" r="r" b="b"/>
              <a:pathLst>
                <a:path w="7813" h="6393" extrusionOk="0">
                  <a:moveTo>
                    <a:pt x="0" y="1"/>
                  </a:moveTo>
                  <a:lnTo>
                    <a:pt x="0" y="1886"/>
                  </a:lnTo>
                  <a:lnTo>
                    <a:pt x="7812" y="6392"/>
                  </a:lnTo>
                  <a:lnTo>
                    <a:pt x="7812" y="4506"/>
                  </a:lnTo>
                  <a:lnTo>
                    <a:pt x="0" y="1"/>
                  </a:lnTo>
                  <a:close/>
                </a:path>
              </a:pathLst>
            </a:custGeom>
            <a:solidFill>
              <a:srgbClr val="FFDC8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0" name="Google Shape;1203;p34"/>
            <p:cNvSpPr/>
            <p:nvPr/>
          </p:nvSpPr>
          <p:spPr>
            <a:xfrm>
              <a:off x="4712075" y="2744525"/>
              <a:ext cx="60000" cy="53900"/>
            </a:xfrm>
            <a:custGeom>
              <a:avLst/>
              <a:gdLst/>
              <a:ahLst/>
              <a:cxnLst/>
              <a:rect l="l" t="t" r="r" b="b"/>
              <a:pathLst>
                <a:path w="2400" h="2156" extrusionOk="0">
                  <a:moveTo>
                    <a:pt x="0" y="0"/>
                  </a:moveTo>
                  <a:lnTo>
                    <a:pt x="0" y="1886"/>
                  </a:lnTo>
                  <a:cubicBezTo>
                    <a:pt x="318" y="2082"/>
                    <a:pt x="759" y="2155"/>
                    <a:pt x="1200" y="2155"/>
                  </a:cubicBezTo>
                  <a:cubicBezTo>
                    <a:pt x="1616" y="2155"/>
                    <a:pt x="2057" y="2082"/>
                    <a:pt x="2400" y="1886"/>
                  </a:cubicBezTo>
                  <a:lnTo>
                    <a:pt x="2400" y="0"/>
                  </a:lnTo>
                  <a:cubicBezTo>
                    <a:pt x="2057" y="196"/>
                    <a:pt x="1616" y="294"/>
                    <a:pt x="1200" y="294"/>
                  </a:cubicBezTo>
                  <a:cubicBezTo>
                    <a:pt x="759" y="294"/>
                    <a:pt x="318" y="196"/>
                    <a:pt x="0" y="0"/>
                  </a:cubicBezTo>
                  <a:close/>
                </a:path>
              </a:pathLst>
            </a:custGeom>
            <a:solidFill>
              <a:srgbClr val="FFDC85"/>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1" name="Google Shape;1204;p34"/>
            <p:cNvSpPr/>
            <p:nvPr/>
          </p:nvSpPr>
          <p:spPr>
            <a:xfrm>
              <a:off x="4500250" y="2477000"/>
              <a:ext cx="482425" cy="274900"/>
            </a:xfrm>
            <a:custGeom>
              <a:avLst/>
              <a:gdLst/>
              <a:ahLst/>
              <a:cxnLst/>
              <a:rect l="l" t="t" r="r" b="b"/>
              <a:pathLst>
                <a:path w="19297" h="10996" extrusionOk="0">
                  <a:moveTo>
                    <a:pt x="9599" y="0"/>
                  </a:moveTo>
                  <a:cubicBezTo>
                    <a:pt x="9165" y="0"/>
                    <a:pt x="8730" y="98"/>
                    <a:pt x="8400" y="294"/>
                  </a:cubicBezTo>
                  <a:lnTo>
                    <a:pt x="661" y="4800"/>
                  </a:lnTo>
                  <a:cubicBezTo>
                    <a:pt x="0" y="5192"/>
                    <a:pt x="0" y="5804"/>
                    <a:pt x="661" y="6196"/>
                  </a:cubicBezTo>
                  <a:lnTo>
                    <a:pt x="8473" y="10701"/>
                  </a:lnTo>
                  <a:cubicBezTo>
                    <a:pt x="8804" y="10897"/>
                    <a:pt x="9238" y="10995"/>
                    <a:pt x="9673" y="10995"/>
                  </a:cubicBezTo>
                  <a:cubicBezTo>
                    <a:pt x="10108" y="10995"/>
                    <a:pt x="10542" y="10897"/>
                    <a:pt x="10873" y="10701"/>
                  </a:cubicBezTo>
                  <a:lnTo>
                    <a:pt x="18636" y="6196"/>
                  </a:lnTo>
                  <a:cubicBezTo>
                    <a:pt x="19297" y="5804"/>
                    <a:pt x="19272" y="5192"/>
                    <a:pt x="18611" y="4800"/>
                  </a:cubicBezTo>
                  <a:lnTo>
                    <a:pt x="10799" y="294"/>
                  </a:lnTo>
                  <a:cubicBezTo>
                    <a:pt x="10469" y="98"/>
                    <a:pt x="10034" y="0"/>
                    <a:pt x="9599" y="0"/>
                  </a:cubicBezTo>
                  <a:close/>
                </a:path>
              </a:pathLst>
            </a:custGeom>
            <a:solidFill>
              <a:schemeClr val="accent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2" name="Google Shape;1205;p34"/>
            <p:cNvSpPr/>
            <p:nvPr/>
          </p:nvSpPr>
          <p:spPr>
            <a:xfrm>
              <a:off x="5356100" y="2480675"/>
              <a:ext cx="12875" cy="64300"/>
            </a:xfrm>
            <a:custGeom>
              <a:avLst/>
              <a:gdLst/>
              <a:ahLst/>
              <a:cxnLst/>
              <a:rect l="l" t="t" r="r" b="b"/>
              <a:pathLst>
                <a:path w="515" h="2572" extrusionOk="0">
                  <a:moveTo>
                    <a:pt x="515" y="0"/>
                  </a:moveTo>
                  <a:lnTo>
                    <a:pt x="514" y="17"/>
                  </a:lnTo>
                  <a:lnTo>
                    <a:pt x="514" y="17"/>
                  </a:lnTo>
                  <a:cubicBezTo>
                    <a:pt x="515" y="11"/>
                    <a:pt x="515" y="6"/>
                    <a:pt x="515" y="0"/>
                  </a:cubicBezTo>
                  <a:close/>
                  <a:moveTo>
                    <a:pt x="514" y="17"/>
                  </a:moveTo>
                  <a:lnTo>
                    <a:pt x="514" y="17"/>
                  </a:lnTo>
                  <a:cubicBezTo>
                    <a:pt x="508" y="280"/>
                    <a:pt x="336" y="518"/>
                    <a:pt x="0" y="710"/>
                  </a:cubicBezTo>
                  <a:lnTo>
                    <a:pt x="0" y="2571"/>
                  </a:lnTo>
                  <a:cubicBezTo>
                    <a:pt x="343" y="2400"/>
                    <a:pt x="490" y="2131"/>
                    <a:pt x="490" y="1886"/>
                  </a:cubicBezTo>
                  <a:lnTo>
                    <a:pt x="514" y="17"/>
                  </a:lnTo>
                  <a:close/>
                </a:path>
              </a:pathLst>
            </a:custGeom>
            <a:solidFill>
              <a:schemeClr val="accen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3" name="Google Shape;1206;p34"/>
            <p:cNvSpPr/>
            <p:nvPr/>
          </p:nvSpPr>
          <p:spPr>
            <a:xfrm>
              <a:off x="4894500" y="2480675"/>
              <a:ext cx="12875" cy="64300"/>
            </a:xfrm>
            <a:custGeom>
              <a:avLst/>
              <a:gdLst/>
              <a:ahLst/>
              <a:cxnLst/>
              <a:rect l="l" t="t" r="r" b="b"/>
              <a:pathLst>
                <a:path w="515" h="2572" extrusionOk="0">
                  <a:moveTo>
                    <a:pt x="0" y="0"/>
                  </a:moveTo>
                  <a:lnTo>
                    <a:pt x="0" y="1886"/>
                  </a:lnTo>
                  <a:cubicBezTo>
                    <a:pt x="0" y="2131"/>
                    <a:pt x="172" y="2376"/>
                    <a:pt x="515" y="2571"/>
                  </a:cubicBezTo>
                  <a:lnTo>
                    <a:pt x="515" y="710"/>
                  </a:lnTo>
                  <a:cubicBezTo>
                    <a:pt x="172" y="514"/>
                    <a:pt x="0" y="245"/>
                    <a:pt x="0" y="0"/>
                  </a:cubicBezTo>
                  <a:close/>
                </a:path>
              </a:pathLst>
            </a:custGeom>
            <a:solidFill>
              <a:srgbClr val="F49898"/>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4" name="Google Shape;1207;p34"/>
            <p:cNvSpPr/>
            <p:nvPr/>
          </p:nvSpPr>
          <p:spPr>
            <a:xfrm>
              <a:off x="5162650" y="2498425"/>
              <a:ext cx="193475" cy="159200"/>
            </a:xfrm>
            <a:custGeom>
              <a:avLst/>
              <a:gdLst/>
              <a:ahLst/>
              <a:cxnLst/>
              <a:rect l="l" t="t" r="r" b="b"/>
              <a:pathLst>
                <a:path w="7739" h="6368" extrusionOk="0">
                  <a:moveTo>
                    <a:pt x="7738" y="0"/>
                  </a:moveTo>
                  <a:lnTo>
                    <a:pt x="0" y="4506"/>
                  </a:lnTo>
                  <a:lnTo>
                    <a:pt x="0" y="6367"/>
                  </a:lnTo>
                  <a:lnTo>
                    <a:pt x="7738" y="1861"/>
                  </a:lnTo>
                  <a:lnTo>
                    <a:pt x="7738" y="0"/>
                  </a:lnTo>
                  <a:close/>
                </a:path>
              </a:pathLst>
            </a:custGeom>
            <a:solidFill>
              <a:schemeClr val="accen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5" name="Google Shape;1208;p34"/>
            <p:cNvSpPr/>
            <p:nvPr/>
          </p:nvSpPr>
          <p:spPr>
            <a:xfrm>
              <a:off x="4907350" y="2498425"/>
              <a:ext cx="195325" cy="159200"/>
            </a:xfrm>
            <a:custGeom>
              <a:avLst/>
              <a:gdLst/>
              <a:ahLst/>
              <a:cxnLst/>
              <a:rect l="l" t="t" r="r" b="b"/>
              <a:pathLst>
                <a:path w="7813" h="6368" extrusionOk="0">
                  <a:moveTo>
                    <a:pt x="1" y="0"/>
                  </a:moveTo>
                  <a:lnTo>
                    <a:pt x="1" y="1861"/>
                  </a:lnTo>
                  <a:lnTo>
                    <a:pt x="7812" y="6367"/>
                  </a:lnTo>
                  <a:lnTo>
                    <a:pt x="7812" y="4506"/>
                  </a:lnTo>
                  <a:lnTo>
                    <a:pt x="1" y="0"/>
                  </a:lnTo>
                  <a:close/>
                </a:path>
              </a:pathLst>
            </a:custGeom>
            <a:solidFill>
              <a:srgbClr val="F49898"/>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6" name="Google Shape;1209;p34"/>
            <p:cNvSpPr/>
            <p:nvPr/>
          </p:nvSpPr>
          <p:spPr>
            <a:xfrm>
              <a:off x="5102650" y="2611075"/>
              <a:ext cx="60025" cy="53900"/>
            </a:xfrm>
            <a:custGeom>
              <a:avLst/>
              <a:gdLst/>
              <a:ahLst/>
              <a:cxnLst/>
              <a:rect l="l" t="t" r="r" b="b"/>
              <a:pathLst>
                <a:path w="2401" h="2156" extrusionOk="0">
                  <a:moveTo>
                    <a:pt x="0" y="0"/>
                  </a:moveTo>
                  <a:lnTo>
                    <a:pt x="0" y="1861"/>
                  </a:lnTo>
                  <a:cubicBezTo>
                    <a:pt x="319" y="2057"/>
                    <a:pt x="759" y="2155"/>
                    <a:pt x="1200" y="2155"/>
                  </a:cubicBezTo>
                  <a:cubicBezTo>
                    <a:pt x="1617" y="2155"/>
                    <a:pt x="2057" y="2057"/>
                    <a:pt x="2400" y="1861"/>
                  </a:cubicBezTo>
                  <a:lnTo>
                    <a:pt x="2400" y="0"/>
                  </a:lnTo>
                  <a:cubicBezTo>
                    <a:pt x="2057" y="172"/>
                    <a:pt x="1641" y="270"/>
                    <a:pt x="1200" y="270"/>
                  </a:cubicBezTo>
                  <a:cubicBezTo>
                    <a:pt x="759" y="270"/>
                    <a:pt x="319" y="172"/>
                    <a:pt x="0" y="0"/>
                  </a:cubicBezTo>
                  <a:close/>
                </a:path>
              </a:pathLst>
            </a:custGeom>
            <a:solidFill>
              <a:schemeClr val="accen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7" name="Google Shape;1210;p34"/>
            <p:cNvSpPr/>
            <p:nvPr/>
          </p:nvSpPr>
          <p:spPr>
            <a:xfrm>
              <a:off x="4890825" y="2343525"/>
              <a:ext cx="482425" cy="274450"/>
            </a:xfrm>
            <a:custGeom>
              <a:avLst/>
              <a:gdLst/>
              <a:ahLst/>
              <a:cxnLst/>
              <a:rect l="l" t="t" r="r" b="b"/>
              <a:pathLst>
                <a:path w="19297" h="10978" extrusionOk="0">
                  <a:moveTo>
                    <a:pt x="9600" y="1"/>
                  </a:moveTo>
                  <a:cubicBezTo>
                    <a:pt x="9165" y="1"/>
                    <a:pt x="8730" y="99"/>
                    <a:pt x="8400" y="295"/>
                  </a:cubicBezTo>
                  <a:lnTo>
                    <a:pt x="662" y="4801"/>
                  </a:lnTo>
                  <a:cubicBezTo>
                    <a:pt x="1" y="5168"/>
                    <a:pt x="1" y="5805"/>
                    <a:pt x="662" y="6196"/>
                  </a:cubicBezTo>
                  <a:lnTo>
                    <a:pt x="8473" y="10702"/>
                  </a:lnTo>
                  <a:cubicBezTo>
                    <a:pt x="8804" y="10886"/>
                    <a:pt x="9239" y="10978"/>
                    <a:pt x="9673" y="10978"/>
                  </a:cubicBezTo>
                  <a:cubicBezTo>
                    <a:pt x="10108" y="10978"/>
                    <a:pt x="10543" y="10886"/>
                    <a:pt x="10873" y="10702"/>
                  </a:cubicBezTo>
                  <a:lnTo>
                    <a:pt x="18611" y="6196"/>
                  </a:lnTo>
                  <a:cubicBezTo>
                    <a:pt x="19297" y="5805"/>
                    <a:pt x="19273" y="5168"/>
                    <a:pt x="18611" y="4801"/>
                  </a:cubicBezTo>
                  <a:lnTo>
                    <a:pt x="10800" y="295"/>
                  </a:lnTo>
                  <a:cubicBezTo>
                    <a:pt x="10469" y="99"/>
                    <a:pt x="10034" y="1"/>
                    <a:pt x="9600" y="1"/>
                  </a:cubicBezTo>
                  <a:close/>
                </a:path>
              </a:pathLst>
            </a:custGeom>
            <a:solidFill>
              <a:srgbClr val="EC827D"/>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8" name="Google Shape;1211;p34"/>
            <p:cNvSpPr/>
            <p:nvPr/>
          </p:nvSpPr>
          <p:spPr>
            <a:xfrm>
              <a:off x="4777575" y="2624300"/>
              <a:ext cx="86950" cy="50450"/>
            </a:xfrm>
            <a:custGeom>
              <a:avLst/>
              <a:gdLst/>
              <a:ahLst/>
              <a:cxnLst/>
              <a:rect l="l" t="t" r="r" b="b"/>
              <a:pathLst>
                <a:path w="3478" h="2018" extrusionOk="0">
                  <a:moveTo>
                    <a:pt x="1665" y="402"/>
                  </a:moveTo>
                  <a:cubicBezTo>
                    <a:pt x="1886" y="426"/>
                    <a:pt x="2106" y="475"/>
                    <a:pt x="2327" y="598"/>
                  </a:cubicBezTo>
                  <a:lnTo>
                    <a:pt x="2522" y="720"/>
                  </a:lnTo>
                  <a:lnTo>
                    <a:pt x="1249" y="1455"/>
                  </a:lnTo>
                  <a:lnTo>
                    <a:pt x="1053" y="1357"/>
                  </a:lnTo>
                  <a:cubicBezTo>
                    <a:pt x="833" y="1210"/>
                    <a:pt x="710" y="1087"/>
                    <a:pt x="710" y="965"/>
                  </a:cubicBezTo>
                  <a:cubicBezTo>
                    <a:pt x="710" y="842"/>
                    <a:pt x="808" y="696"/>
                    <a:pt x="1004" y="598"/>
                  </a:cubicBezTo>
                  <a:cubicBezTo>
                    <a:pt x="1225" y="475"/>
                    <a:pt x="1445" y="402"/>
                    <a:pt x="1665" y="402"/>
                  </a:cubicBezTo>
                  <a:close/>
                  <a:moveTo>
                    <a:pt x="1341" y="0"/>
                  </a:moveTo>
                  <a:cubicBezTo>
                    <a:pt x="1206" y="0"/>
                    <a:pt x="1081" y="23"/>
                    <a:pt x="955" y="59"/>
                  </a:cubicBezTo>
                  <a:cubicBezTo>
                    <a:pt x="784" y="108"/>
                    <a:pt x="612" y="181"/>
                    <a:pt x="441" y="255"/>
                  </a:cubicBezTo>
                  <a:cubicBezTo>
                    <a:pt x="294" y="353"/>
                    <a:pt x="172" y="451"/>
                    <a:pt x="98" y="549"/>
                  </a:cubicBezTo>
                  <a:cubicBezTo>
                    <a:pt x="25" y="647"/>
                    <a:pt x="0" y="745"/>
                    <a:pt x="0" y="867"/>
                  </a:cubicBezTo>
                  <a:cubicBezTo>
                    <a:pt x="0" y="989"/>
                    <a:pt x="49" y="1112"/>
                    <a:pt x="172" y="1234"/>
                  </a:cubicBezTo>
                  <a:cubicBezTo>
                    <a:pt x="270" y="1357"/>
                    <a:pt x="490" y="1504"/>
                    <a:pt x="808" y="1675"/>
                  </a:cubicBezTo>
                  <a:lnTo>
                    <a:pt x="1372" y="2018"/>
                  </a:lnTo>
                  <a:lnTo>
                    <a:pt x="3478" y="793"/>
                  </a:lnTo>
                  <a:lnTo>
                    <a:pt x="2914" y="475"/>
                  </a:lnTo>
                  <a:cubicBezTo>
                    <a:pt x="2596" y="279"/>
                    <a:pt x="2327" y="157"/>
                    <a:pt x="2131" y="108"/>
                  </a:cubicBezTo>
                  <a:cubicBezTo>
                    <a:pt x="1935" y="34"/>
                    <a:pt x="1714" y="10"/>
                    <a:pt x="1494" y="10"/>
                  </a:cubicBezTo>
                  <a:cubicBezTo>
                    <a:pt x="1442" y="3"/>
                    <a:pt x="1391" y="0"/>
                    <a:pt x="1341" y="0"/>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9" name="Google Shape;1212;p34"/>
            <p:cNvSpPr/>
            <p:nvPr/>
          </p:nvSpPr>
          <p:spPr>
            <a:xfrm>
              <a:off x="4735950" y="2589025"/>
              <a:ext cx="88175" cy="50850"/>
            </a:xfrm>
            <a:custGeom>
              <a:avLst/>
              <a:gdLst/>
              <a:ahLst/>
              <a:cxnLst/>
              <a:rect l="l" t="t" r="r" b="b"/>
              <a:pathLst>
                <a:path w="3527" h="2034" extrusionOk="0">
                  <a:moveTo>
                    <a:pt x="1347" y="907"/>
                  </a:moveTo>
                  <a:lnTo>
                    <a:pt x="1935" y="1249"/>
                  </a:lnTo>
                  <a:lnTo>
                    <a:pt x="808" y="1568"/>
                  </a:lnTo>
                  <a:lnTo>
                    <a:pt x="808" y="1568"/>
                  </a:lnTo>
                  <a:lnTo>
                    <a:pt x="1347" y="907"/>
                  </a:lnTo>
                  <a:close/>
                  <a:moveTo>
                    <a:pt x="1322" y="1"/>
                  </a:moveTo>
                  <a:lnTo>
                    <a:pt x="0" y="1666"/>
                  </a:lnTo>
                  <a:lnTo>
                    <a:pt x="637" y="2033"/>
                  </a:lnTo>
                  <a:lnTo>
                    <a:pt x="3526" y="1274"/>
                  </a:lnTo>
                  <a:lnTo>
                    <a:pt x="2963" y="956"/>
                  </a:lnTo>
                  <a:lnTo>
                    <a:pt x="2449" y="1103"/>
                  </a:lnTo>
                  <a:lnTo>
                    <a:pt x="1616" y="613"/>
                  </a:lnTo>
                  <a:lnTo>
                    <a:pt x="1861" y="319"/>
                  </a:lnTo>
                  <a:lnTo>
                    <a:pt x="1322" y="1"/>
                  </a:ln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0" name="Google Shape;1213;p34"/>
            <p:cNvSpPr/>
            <p:nvPr/>
          </p:nvSpPr>
          <p:spPr>
            <a:xfrm>
              <a:off x="4684525" y="2580450"/>
              <a:ext cx="83275" cy="48400"/>
            </a:xfrm>
            <a:custGeom>
              <a:avLst/>
              <a:gdLst/>
              <a:ahLst/>
              <a:cxnLst/>
              <a:rect l="l" t="t" r="r" b="b"/>
              <a:pathLst>
                <a:path w="3331" h="1936" extrusionOk="0">
                  <a:moveTo>
                    <a:pt x="2792" y="1"/>
                  </a:moveTo>
                  <a:lnTo>
                    <a:pt x="1102" y="980"/>
                  </a:lnTo>
                  <a:lnTo>
                    <a:pt x="416" y="588"/>
                  </a:lnTo>
                  <a:lnTo>
                    <a:pt x="0" y="809"/>
                  </a:lnTo>
                  <a:lnTo>
                    <a:pt x="1935" y="1935"/>
                  </a:lnTo>
                  <a:lnTo>
                    <a:pt x="2351" y="1690"/>
                  </a:lnTo>
                  <a:lnTo>
                    <a:pt x="1641" y="1299"/>
                  </a:lnTo>
                  <a:lnTo>
                    <a:pt x="3330" y="319"/>
                  </a:lnTo>
                  <a:lnTo>
                    <a:pt x="2792" y="1"/>
                  </a:ln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1" name="Google Shape;1214;p34"/>
            <p:cNvSpPr/>
            <p:nvPr/>
          </p:nvSpPr>
          <p:spPr>
            <a:xfrm>
              <a:off x="4666750" y="2549225"/>
              <a:ext cx="88200" cy="50850"/>
            </a:xfrm>
            <a:custGeom>
              <a:avLst/>
              <a:gdLst/>
              <a:ahLst/>
              <a:cxnLst/>
              <a:rect l="l" t="t" r="r" b="b"/>
              <a:pathLst>
                <a:path w="3528" h="2034" extrusionOk="0">
                  <a:moveTo>
                    <a:pt x="1372" y="907"/>
                  </a:moveTo>
                  <a:lnTo>
                    <a:pt x="1935" y="1250"/>
                  </a:lnTo>
                  <a:lnTo>
                    <a:pt x="809" y="1568"/>
                  </a:lnTo>
                  <a:lnTo>
                    <a:pt x="1372" y="907"/>
                  </a:lnTo>
                  <a:close/>
                  <a:moveTo>
                    <a:pt x="1323" y="1"/>
                  </a:moveTo>
                  <a:lnTo>
                    <a:pt x="1" y="1666"/>
                  </a:lnTo>
                  <a:lnTo>
                    <a:pt x="662" y="2033"/>
                  </a:lnTo>
                  <a:lnTo>
                    <a:pt x="3527" y="1274"/>
                  </a:lnTo>
                  <a:lnTo>
                    <a:pt x="2988" y="956"/>
                  </a:lnTo>
                  <a:lnTo>
                    <a:pt x="2474" y="1103"/>
                  </a:lnTo>
                  <a:lnTo>
                    <a:pt x="1617" y="613"/>
                  </a:lnTo>
                  <a:lnTo>
                    <a:pt x="1862" y="319"/>
                  </a:lnTo>
                  <a:lnTo>
                    <a:pt x="1323" y="1"/>
                  </a:ln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2" name="Google Shape;1215;p34"/>
            <p:cNvSpPr/>
            <p:nvPr/>
          </p:nvSpPr>
          <p:spPr>
            <a:xfrm>
              <a:off x="5169375" y="2499025"/>
              <a:ext cx="103475" cy="60025"/>
            </a:xfrm>
            <a:custGeom>
              <a:avLst/>
              <a:gdLst/>
              <a:ahLst/>
              <a:cxnLst/>
              <a:rect l="l" t="t" r="r" b="b"/>
              <a:pathLst>
                <a:path w="4139" h="2401" extrusionOk="0">
                  <a:moveTo>
                    <a:pt x="1984" y="491"/>
                  </a:moveTo>
                  <a:cubicBezTo>
                    <a:pt x="2253" y="515"/>
                    <a:pt x="2523" y="589"/>
                    <a:pt x="2792" y="735"/>
                  </a:cubicBezTo>
                  <a:lnTo>
                    <a:pt x="3013" y="858"/>
                  </a:lnTo>
                  <a:lnTo>
                    <a:pt x="1494" y="1739"/>
                  </a:lnTo>
                  <a:lnTo>
                    <a:pt x="1274" y="1617"/>
                  </a:lnTo>
                  <a:cubicBezTo>
                    <a:pt x="1005" y="1470"/>
                    <a:pt x="858" y="1299"/>
                    <a:pt x="858" y="1152"/>
                  </a:cubicBezTo>
                  <a:cubicBezTo>
                    <a:pt x="858" y="1005"/>
                    <a:pt x="980" y="858"/>
                    <a:pt x="1225" y="711"/>
                  </a:cubicBezTo>
                  <a:cubicBezTo>
                    <a:pt x="1470" y="564"/>
                    <a:pt x="1715" y="491"/>
                    <a:pt x="1984" y="491"/>
                  </a:cubicBezTo>
                  <a:close/>
                  <a:moveTo>
                    <a:pt x="1788" y="1"/>
                  </a:moveTo>
                  <a:cubicBezTo>
                    <a:pt x="1568" y="1"/>
                    <a:pt x="1347" y="25"/>
                    <a:pt x="1151" y="74"/>
                  </a:cubicBezTo>
                  <a:cubicBezTo>
                    <a:pt x="931" y="148"/>
                    <a:pt x="735" y="221"/>
                    <a:pt x="564" y="319"/>
                  </a:cubicBezTo>
                  <a:cubicBezTo>
                    <a:pt x="368" y="442"/>
                    <a:pt x="221" y="540"/>
                    <a:pt x="147" y="662"/>
                  </a:cubicBezTo>
                  <a:cubicBezTo>
                    <a:pt x="49" y="784"/>
                    <a:pt x="1" y="907"/>
                    <a:pt x="1" y="1029"/>
                  </a:cubicBezTo>
                  <a:cubicBezTo>
                    <a:pt x="1" y="1201"/>
                    <a:pt x="74" y="1323"/>
                    <a:pt x="221" y="1470"/>
                  </a:cubicBezTo>
                  <a:cubicBezTo>
                    <a:pt x="343" y="1617"/>
                    <a:pt x="588" y="1788"/>
                    <a:pt x="980" y="2009"/>
                  </a:cubicBezTo>
                  <a:lnTo>
                    <a:pt x="1666" y="2401"/>
                  </a:lnTo>
                  <a:lnTo>
                    <a:pt x="4139" y="956"/>
                  </a:lnTo>
                  <a:lnTo>
                    <a:pt x="3478" y="564"/>
                  </a:lnTo>
                  <a:cubicBezTo>
                    <a:pt x="3086" y="344"/>
                    <a:pt x="2792" y="197"/>
                    <a:pt x="2547" y="123"/>
                  </a:cubicBezTo>
                  <a:cubicBezTo>
                    <a:pt x="2302" y="50"/>
                    <a:pt x="2058" y="1"/>
                    <a:pt x="1788" y="1"/>
                  </a:cubicBez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3" name="Google Shape;1216;p34"/>
            <p:cNvSpPr/>
            <p:nvPr/>
          </p:nvSpPr>
          <p:spPr>
            <a:xfrm>
              <a:off x="5120400" y="2457400"/>
              <a:ext cx="104100" cy="60625"/>
            </a:xfrm>
            <a:custGeom>
              <a:avLst/>
              <a:gdLst/>
              <a:ahLst/>
              <a:cxnLst/>
              <a:rect l="l" t="t" r="r" b="b"/>
              <a:pathLst>
                <a:path w="4164" h="2425" extrusionOk="0">
                  <a:moveTo>
                    <a:pt x="1617" y="1078"/>
                  </a:moveTo>
                  <a:lnTo>
                    <a:pt x="2302" y="1470"/>
                  </a:lnTo>
                  <a:lnTo>
                    <a:pt x="956" y="1862"/>
                  </a:lnTo>
                  <a:lnTo>
                    <a:pt x="1617" y="1078"/>
                  </a:lnTo>
                  <a:close/>
                  <a:moveTo>
                    <a:pt x="1568" y="1"/>
                  </a:moveTo>
                  <a:lnTo>
                    <a:pt x="0" y="1984"/>
                  </a:lnTo>
                  <a:lnTo>
                    <a:pt x="760" y="2425"/>
                  </a:lnTo>
                  <a:lnTo>
                    <a:pt x="4163" y="1519"/>
                  </a:lnTo>
                  <a:lnTo>
                    <a:pt x="3527" y="1127"/>
                  </a:lnTo>
                  <a:lnTo>
                    <a:pt x="2915" y="1299"/>
                  </a:lnTo>
                  <a:lnTo>
                    <a:pt x="1911" y="735"/>
                  </a:lnTo>
                  <a:lnTo>
                    <a:pt x="2204" y="368"/>
                  </a:lnTo>
                  <a:lnTo>
                    <a:pt x="1568" y="1"/>
                  </a:ln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4" name="Google Shape;1217;p34"/>
            <p:cNvSpPr/>
            <p:nvPr/>
          </p:nvSpPr>
          <p:spPr>
            <a:xfrm>
              <a:off x="5059175" y="2447600"/>
              <a:ext cx="99200" cy="56975"/>
            </a:xfrm>
            <a:custGeom>
              <a:avLst/>
              <a:gdLst/>
              <a:ahLst/>
              <a:cxnLst/>
              <a:rect l="l" t="t" r="r" b="b"/>
              <a:pathLst>
                <a:path w="3968" h="2279" extrusionOk="0">
                  <a:moveTo>
                    <a:pt x="3331" y="1"/>
                  </a:moveTo>
                  <a:lnTo>
                    <a:pt x="1323" y="1152"/>
                  </a:lnTo>
                  <a:lnTo>
                    <a:pt x="490" y="687"/>
                  </a:lnTo>
                  <a:lnTo>
                    <a:pt x="1" y="956"/>
                  </a:lnTo>
                  <a:lnTo>
                    <a:pt x="2303" y="2278"/>
                  </a:lnTo>
                  <a:lnTo>
                    <a:pt x="2792" y="2009"/>
                  </a:lnTo>
                  <a:lnTo>
                    <a:pt x="1960" y="1519"/>
                  </a:lnTo>
                  <a:lnTo>
                    <a:pt x="3968" y="368"/>
                  </a:lnTo>
                  <a:lnTo>
                    <a:pt x="3331" y="1"/>
                  </a:ln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5" name="Google Shape;1218;p34"/>
            <p:cNvSpPr/>
            <p:nvPr/>
          </p:nvSpPr>
          <p:spPr>
            <a:xfrm>
              <a:off x="5038375" y="2410275"/>
              <a:ext cx="104700" cy="60000"/>
            </a:xfrm>
            <a:custGeom>
              <a:avLst/>
              <a:gdLst/>
              <a:ahLst/>
              <a:cxnLst/>
              <a:rect l="l" t="t" r="r" b="b"/>
              <a:pathLst>
                <a:path w="4188" h="2400" extrusionOk="0">
                  <a:moveTo>
                    <a:pt x="1616" y="1078"/>
                  </a:moveTo>
                  <a:lnTo>
                    <a:pt x="2302" y="1469"/>
                  </a:lnTo>
                  <a:lnTo>
                    <a:pt x="955" y="1861"/>
                  </a:lnTo>
                  <a:lnTo>
                    <a:pt x="1616" y="1078"/>
                  </a:lnTo>
                  <a:close/>
                  <a:moveTo>
                    <a:pt x="1567" y="0"/>
                  </a:moveTo>
                  <a:lnTo>
                    <a:pt x="0" y="1959"/>
                  </a:lnTo>
                  <a:lnTo>
                    <a:pt x="759" y="2400"/>
                  </a:lnTo>
                  <a:lnTo>
                    <a:pt x="4188" y="1494"/>
                  </a:lnTo>
                  <a:lnTo>
                    <a:pt x="3526" y="1127"/>
                  </a:lnTo>
                  <a:lnTo>
                    <a:pt x="2914" y="1298"/>
                  </a:lnTo>
                  <a:lnTo>
                    <a:pt x="1910" y="710"/>
                  </a:lnTo>
                  <a:lnTo>
                    <a:pt x="2204" y="367"/>
                  </a:lnTo>
                  <a:lnTo>
                    <a:pt x="1567" y="0"/>
                  </a:lnTo>
                  <a:close/>
                </a:path>
              </a:pathLst>
            </a:custGeom>
            <a:solidFill>
              <a:srgbClr val="FFFFF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6" name="Google Shape;1219;p34"/>
            <p:cNvSpPr/>
            <p:nvPr/>
          </p:nvSpPr>
          <p:spPr>
            <a:xfrm>
              <a:off x="5102650" y="2611075"/>
              <a:ext cx="30025" cy="53900"/>
            </a:xfrm>
            <a:custGeom>
              <a:avLst/>
              <a:gdLst/>
              <a:ahLst/>
              <a:cxnLst/>
              <a:rect l="l" t="t" r="r" b="b"/>
              <a:pathLst>
                <a:path w="1201" h="2156" extrusionOk="0">
                  <a:moveTo>
                    <a:pt x="0" y="0"/>
                  </a:moveTo>
                  <a:lnTo>
                    <a:pt x="0" y="1861"/>
                  </a:lnTo>
                  <a:cubicBezTo>
                    <a:pt x="319" y="2057"/>
                    <a:pt x="759" y="2155"/>
                    <a:pt x="1200" y="2155"/>
                  </a:cubicBezTo>
                  <a:lnTo>
                    <a:pt x="1200" y="270"/>
                  </a:lnTo>
                  <a:cubicBezTo>
                    <a:pt x="759" y="270"/>
                    <a:pt x="319" y="172"/>
                    <a:pt x="0" y="0"/>
                  </a:cubicBezTo>
                  <a:close/>
                </a:path>
              </a:pathLst>
            </a:custGeom>
            <a:solidFill>
              <a:srgbClr val="F49898"/>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7" name="Google Shape;1220;p34"/>
            <p:cNvSpPr/>
            <p:nvPr/>
          </p:nvSpPr>
          <p:spPr>
            <a:xfrm>
              <a:off x="4742050" y="2744525"/>
              <a:ext cx="30025" cy="53900"/>
            </a:xfrm>
            <a:custGeom>
              <a:avLst/>
              <a:gdLst/>
              <a:ahLst/>
              <a:cxnLst/>
              <a:rect l="l" t="t" r="r" b="b"/>
              <a:pathLst>
                <a:path w="1201" h="2156" extrusionOk="0">
                  <a:moveTo>
                    <a:pt x="1201" y="0"/>
                  </a:moveTo>
                  <a:cubicBezTo>
                    <a:pt x="858" y="196"/>
                    <a:pt x="417" y="294"/>
                    <a:pt x="1" y="294"/>
                  </a:cubicBezTo>
                  <a:lnTo>
                    <a:pt x="1" y="2155"/>
                  </a:lnTo>
                  <a:cubicBezTo>
                    <a:pt x="417" y="2155"/>
                    <a:pt x="858" y="2082"/>
                    <a:pt x="1201" y="1886"/>
                  </a:cubicBezTo>
                  <a:lnTo>
                    <a:pt x="1201" y="0"/>
                  </a:lnTo>
                  <a:close/>
                </a:path>
              </a:pathLst>
            </a:custGeom>
            <a:solidFill>
              <a:srgbClr val="EFBC3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8" name="Google Shape;1221;p34"/>
            <p:cNvSpPr/>
            <p:nvPr/>
          </p:nvSpPr>
          <p:spPr>
            <a:xfrm>
              <a:off x="5128350" y="2354550"/>
              <a:ext cx="238800" cy="280425"/>
            </a:xfrm>
            <a:custGeom>
              <a:avLst/>
              <a:gdLst/>
              <a:ahLst/>
              <a:cxnLst/>
              <a:rect l="l" t="t" r="r" b="b"/>
              <a:pathLst>
                <a:path w="9552" h="11217" extrusionOk="0">
                  <a:moveTo>
                    <a:pt x="2890" y="1911"/>
                  </a:moveTo>
                  <a:cubicBezTo>
                    <a:pt x="1397" y="2572"/>
                    <a:pt x="1" y="7567"/>
                    <a:pt x="833" y="9331"/>
                  </a:cubicBezTo>
                  <a:cubicBezTo>
                    <a:pt x="1642" y="11094"/>
                    <a:pt x="2964" y="11216"/>
                    <a:pt x="4605" y="10775"/>
                  </a:cubicBezTo>
                  <a:cubicBezTo>
                    <a:pt x="6245" y="10335"/>
                    <a:pt x="8106" y="8180"/>
                    <a:pt x="8719" y="6196"/>
                  </a:cubicBezTo>
                  <a:cubicBezTo>
                    <a:pt x="9551" y="3454"/>
                    <a:pt x="7151" y="1"/>
                    <a:pt x="2890" y="1911"/>
                  </a:cubicBez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9" name="Google Shape;1222;p34"/>
            <p:cNvSpPr/>
            <p:nvPr/>
          </p:nvSpPr>
          <p:spPr>
            <a:xfrm>
              <a:off x="4945300" y="3867900"/>
              <a:ext cx="211250" cy="63700"/>
            </a:xfrm>
            <a:custGeom>
              <a:avLst/>
              <a:gdLst/>
              <a:ahLst/>
              <a:cxnLst/>
              <a:rect l="l" t="t" r="r" b="b"/>
              <a:pathLst>
                <a:path w="8450" h="2548" extrusionOk="0">
                  <a:moveTo>
                    <a:pt x="8449" y="1690"/>
                  </a:moveTo>
                  <a:lnTo>
                    <a:pt x="8449" y="2082"/>
                  </a:lnTo>
                  <a:cubicBezTo>
                    <a:pt x="7666" y="2547"/>
                    <a:pt x="5903" y="2303"/>
                    <a:pt x="5437" y="2082"/>
                  </a:cubicBezTo>
                  <a:cubicBezTo>
                    <a:pt x="5119" y="1617"/>
                    <a:pt x="4311" y="1739"/>
                    <a:pt x="3846" y="1935"/>
                  </a:cubicBezTo>
                  <a:cubicBezTo>
                    <a:pt x="2082" y="2082"/>
                    <a:pt x="1421" y="1813"/>
                    <a:pt x="834" y="1397"/>
                  </a:cubicBezTo>
                  <a:cubicBezTo>
                    <a:pt x="540" y="1176"/>
                    <a:pt x="1" y="613"/>
                    <a:pt x="74" y="1"/>
                  </a:cubicBezTo>
                  <a:cubicBezTo>
                    <a:pt x="2156" y="490"/>
                    <a:pt x="8449" y="1690"/>
                    <a:pt x="8449" y="1690"/>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0" name="Google Shape;1223;p34"/>
            <p:cNvSpPr/>
            <p:nvPr/>
          </p:nvSpPr>
          <p:spPr>
            <a:xfrm>
              <a:off x="4941650" y="3833625"/>
              <a:ext cx="226525" cy="88175"/>
            </a:xfrm>
            <a:custGeom>
              <a:avLst/>
              <a:gdLst/>
              <a:ahLst/>
              <a:cxnLst/>
              <a:rect l="l" t="t" r="r" b="b"/>
              <a:pathLst>
                <a:path w="9061" h="3527" extrusionOk="0">
                  <a:moveTo>
                    <a:pt x="5583" y="0"/>
                  </a:moveTo>
                  <a:cubicBezTo>
                    <a:pt x="5583" y="0"/>
                    <a:pt x="3649" y="539"/>
                    <a:pt x="2498" y="711"/>
                  </a:cubicBezTo>
                  <a:cubicBezTo>
                    <a:pt x="1371" y="882"/>
                    <a:pt x="539" y="686"/>
                    <a:pt x="269" y="1102"/>
                  </a:cubicBezTo>
                  <a:cubicBezTo>
                    <a:pt x="0" y="1494"/>
                    <a:pt x="612" y="2547"/>
                    <a:pt x="1616" y="2914"/>
                  </a:cubicBezTo>
                  <a:cubicBezTo>
                    <a:pt x="2620" y="3257"/>
                    <a:pt x="4677" y="2865"/>
                    <a:pt x="5436" y="3012"/>
                  </a:cubicBezTo>
                  <a:cubicBezTo>
                    <a:pt x="6195" y="3184"/>
                    <a:pt x="8130" y="3527"/>
                    <a:pt x="8595" y="3061"/>
                  </a:cubicBezTo>
                  <a:cubicBezTo>
                    <a:pt x="9061" y="2596"/>
                    <a:pt x="8595" y="270"/>
                    <a:pt x="8595" y="270"/>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1" name="Google Shape;1224;p34"/>
            <p:cNvSpPr/>
            <p:nvPr/>
          </p:nvSpPr>
          <p:spPr>
            <a:xfrm>
              <a:off x="5191425" y="3661600"/>
              <a:ext cx="159800" cy="143275"/>
            </a:xfrm>
            <a:custGeom>
              <a:avLst/>
              <a:gdLst/>
              <a:ahLst/>
              <a:cxnLst/>
              <a:rect l="l" t="t" r="r" b="b"/>
              <a:pathLst>
                <a:path w="6392" h="5731" extrusionOk="0">
                  <a:moveTo>
                    <a:pt x="6293" y="4335"/>
                  </a:moveTo>
                  <a:lnTo>
                    <a:pt x="2841" y="466"/>
                  </a:lnTo>
                  <a:cubicBezTo>
                    <a:pt x="1445" y="74"/>
                    <a:pt x="0" y="0"/>
                    <a:pt x="196" y="1274"/>
                  </a:cubicBezTo>
                  <a:cubicBezTo>
                    <a:pt x="343" y="2400"/>
                    <a:pt x="2155" y="2890"/>
                    <a:pt x="3379" y="3992"/>
                  </a:cubicBezTo>
                  <a:lnTo>
                    <a:pt x="4530" y="4996"/>
                  </a:lnTo>
                  <a:cubicBezTo>
                    <a:pt x="5338" y="5730"/>
                    <a:pt x="6391" y="5094"/>
                    <a:pt x="6293" y="4335"/>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2" name="Google Shape;1225;p34"/>
            <p:cNvSpPr/>
            <p:nvPr/>
          </p:nvSpPr>
          <p:spPr>
            <a:xfrm>
              <a:off x="5171200" y="2559025"/>
              <a:ext cx="117575" cy="80850"/>
            </a:xfrm>
            <a:custGeom>
              <a:avLst/>
              <a:gdLst/>
              <a:ahLst/>
              <a:cxnLst/>
              <a:rect l="l" t="t" r="r" b="b"/>
              <a:pathLst>
                <a:path w="4703" h="3234" extrusionOk="0">
                  <a:moveTo>
                    <a:pt x="3821" y="1"/>
                  </a:moveTo>
                  <a:cubicBezTo>
                    <a:pt x="3699" y="148"/>
                    <a:pt x="3552" y="270"/>
                    <a:pt x="3405" y="392"/>
                  </a:cubicBezTo>
                  <a:cubicBezTo>
                    <a:pt x="2499" y="1078"/>
                    <a:pt x="1642" y="1494"/>
                    <a:pt x="540" y="1788"/>
                  </a:cubicBezTo>
                  <a:cubicBezTo>
                    <a:pt x="368" y="1837"/>
                    <a:pt x="172" y="1862"/>
                    <a:pt x="1" y="1911"/>
                  </a:cubicBezTo>
                  <a:lnTo>
                    <a:pt x="74" y="2915"/>
                  </a:lnTo>
                  <a:cubicBezTo>
                    <a:pt x="1250" y="3233"/>
                    <a:pt x="2376" y="2743"/>
                    <a:pt x="3184" y="2498"/>
                  </a:cubicBezTo>
                  <a:cubicBezTo>
                    <a:pt x="3772" y="2352"/>
                    <a:pt x="4703" y="2180"/>
                    <a:pt x="4703" y="1568"/>
                  </a:cubicBezTo>
                  <a:lnTo>
                    <a:pt x="3821" y="1"/>
                  </a:lnTo>
                  <a:close/>
                </a:path>
              </a:pathLst>
            </a:custGeom>
            <a:solidFill>
              <a:schemeClr val="accent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3" name="Google Shape;1226;p34"/>
            <p:cNvSpPr/>
            <p:nvPr/>
          </p:nvSpPr>
          <p:spPr>
            <a:xfrm>
              <a:off x="5195700" y="3692825"/>
              <a:ext cx="158575" cy="124300"/>
            </a:xfrm>
            <a:custGeom>
              <a:avLst/>
              <a:gdLst/>
              <a:ahLst/>
              <a:cxnLst/>
              <a:rect l="l" t="t" r="r" b="b"/>
              <a:pathLst>
                <a:path w="6343" h="4972" extrusionOk="0">
                  <a:moveTo>
                    <a:pt x="4359" y="3747"/>
                  </a:moveTo>
                  <a:lnTo>
                    <a:pt x="3208" y="2743"/>
                  </a:lnTo>
                  <a:cubicBezTo>
                    <a:pt x="1984" y="1641"/>
                    <a:pt x="172" y="1151"/>
                    <a:pt x="25" y="25"/>
                  </a:cubicBezTo>
                  <a:lnTo>
                    <a:pt x="25" y="25"/>
                  </a:lnTo>
                  <a:lnTo>
                    <a:pt x="25" y="25"/>
                  </a:lnTo>
                  <a:lnTo>
                    <a:pt x="25" y="25"/>
                  </a:lnTo>
                  <a:lnTo>
                    <a:pt x="25" y="25"/>
                  </a:lnTo>
                  <a:lnTo>
                    <a:pt x="25" y="25"/>
                  </a:lnTo>
                  <a:lnTo>
                    <a:pt x="25" y="25"/>
                  </a:lnTo>
                  <a:lnTo>
                    <a:pt x="25" y="25"/>
                  </a:lnTo>
                  <a:lnTo>
                    <a:pt x="25" y="0"/>
                  </a:lnTo>
                  <a:lnTo>
                    <a:pt x="25" y="0"/>
                  </a:lnTo>
                  <a:lnTo>
                    <a:pt x="25" y="0"/>
                  </a:lnTo>
                  <a:lnTo>
                    <a:pt x="25" y="0"/>
                  </a:lnTo>
                  <a:lnTo>
                    <a:pt x="25" y="0"/>
                  </a:lnTo>
                  <a:lnTo>
                    <a:pt x="25" y="0"/>
                  </a:lnTo>
                  <a:lnTo>
                    <a:pt x="25" y="0"/>
                  </a:lnTo>
                  <a:lnTo>
                    <a:pt x="25" y="0"/>
                  </a:lnTo>
                  <a:lnTo>
                    <a:pt x="25" y="0"/>
                  </a:lnTo>
                  <a:lnTo>
                    <a:pt x="25" y="0"/>
                  </a:lnTo>
                  <a:lnTo>
                    <a:pt x="25" y="0"/>
                  </a:lnTo>
                  <a:lnTo>
                    <a:pt x="25" y="0"/>
                  </a:lnTo>
                  <a:lnTo>
                    <a:pt x="25" y="0"/>
                  </a:lnTo>
                  <a:lnTo>
                    <a:pt x="25" y="0"/>
                  </a:lnTo>
                  <a:cubicBezTo>
                    <a:pt x="1" y="123"/>
                    <a:pt x="1" y="245"/>
                    <a:pt x="25" y="392"/>
                  </a:cubicBezTo>
                  <a:cubicBezTo>
                    <a:pt x="172" y="1518"/>
                    <a:pt x="1984" y="2008"/>
                    <a:pt x="3208" y="3110"/>
                  </a:cubicBezTo>
                  <a:lnTo>
                    <a:pt x="4359" y="4114"/>
                  </a:lnTo>
                  <a:cubicBezTo>
                    <a:pt x="5314" y="4971"/>
                    <a:pt x="6343" y="4359"/>
                    <a:pt x="6122" y="3086"/>
                  </a:cubicBezTo>
                  <a:cubicBezTo>
                    <a:pt x="6220" y="3845"/>
                    <a:pt x="5167" y="4481"/>
                    <a:pt x="4359" y="3747"/>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4" name="Google Shape;1227;p34"/>
            <p:cNvSpPr/>
            <p:nvPr/>
          </p:nvSpPr>
          <p:spPr>
            <a:xfrm>
              <a:off x="5189575" y="3055525"/>
              <a:ext cx="188575" cy="734050"/>
            </a:xfrm>
            <a:custGeom>
              <a:avLst/>
              <a:gdLst/>
              <a:ahLst/>
              <a:cxnLst/>
              <a:rect l="l" t="t" r="r" b="b"/>
              <a:pathLst>
                <a:path w="7543" h="29362" extrusionOk="0">
                  <a:moveTo>
                    <a:pt x="6343" y="1714"/>
                  </a:moveTo>
                  <a:cubicBezTo>
                    <a:pt x="7543" y="3404"/>
                    <a:pt x="4555" y="8081"/>
                    <a:pt x="5363" y="13885"/>
                  </a:cubicBezTo>
                  <a:cubicBezTo>
                    <a:pt x="5927" y="17827"/>
                    <a:pt x="7004" y="24464"/>
                    <a:pt x="6735" y="28186"/>
                  </a:cubicBezTo>
                  <a:cubicBezTo>
                    <a:pt x="6686" y="28872"/>
                    <a:pt x="4041" y="29361"/>
                    <a:pt x="3306" y="26080"/>
                  </a:cubicBezTo>
                  <a:cubicBezTo>
                    <a:pt x="2082" y="20472"/>
                    <a:pt x="539" y="16970"/>
                    <a:pt x="1" y="12612"/>
                  </a:cubicBezTo>
                  <a:lnTo>
                    <a:pt x="294" y="0"/>
                  </a:lnTo>
                  <a:close/>
                </a:path>
              </a:pathLst>
            </a:custGeom>
            <a:solidFill>
              <a:srgbClr val="30307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5" name="Google Shape;1228;p34"/>
            <p:cNvSpPr/>
            <p:nvPr/>
          </p:nvSpPr>
          <p:spPr>
            <a:xfrm>
              <a:off x="5008375" y="3083075"/>
              <a:ext cx="252850" cy="802600"/>
            </a:xfrm>
            <a:custGeom>
              <a:avLst/>
              <a:gdLst/>
              <a:ahLst/>
              <a:cxnLst/>
              <a:rect l="l" t="t" r="r" b="b"/>
              <a:pathLst>
                <a:path w="10114" h="32104" extrusionOk="0">
                  <a:moveTo>
                    <a:pt x="9771" y="0"/>
                  </a:moveTo>
                  <a:cubicBezTo>
                    <a:pt x="10114" y="5241"/>
                    <a:pt x="6343" y="11657"/>
                    <a:pt x="6587" y="15868"/>
                  </a:cubicBezTo>
                  <a:cubicBezTo>
                    <a:pt x="6857" y="20252"/>
                    <a:pt x="6367" y="25541"/>
                    <a:pt x="6367" y="30267"/>
                  </a:cubicBezTo>
                  <a:cubicBezTo>
                    <a:pt x="6367" y="30267"/>
                    <a:pt x="2498" y="32104"/>
                    <a:pt x="2327" y="29263"/>
                  </a:cubicBezTo>
                  <a:cubicBezTo>
                    <a:pt x="1763" y="20031"/>
                    <a:pt x="0" y="17142"/>
                    <a:pt x="2400" y="221"/>
                  </a:cubicBezTo>
                  <a:close/>
                </a:path>
              </a:pathLst>
            </a:custGeom>
            <a:solidFill>
              <a:srgbClr val="46467F"/>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6" name="Google Shape;1229;p34"/>
            <p:cNvSpPr/>
            <p:nvPr/>
          </p:nvSpPr>
          <p:spPr>
            <a:xfrm>
              <a:off x="5029800" y="2597600"/>
              <a:ext cx="366125" cy="644050"/>
            </a:xfrm>
            <a:custGeom>
              <a:avLst/>
              <a:gdLst/>
              <a:ahLst/>
              <a:cxnLst/>
              <a:rect l="l" t="t" r="r" b="b"/>
              <a:pathLst>
                <a:path w="14645" h="25762" extrusionOk="0">
                  <a:moveTo>
                    <a:pt x="1935" y="14350"/>
                  </a:moveTo>
                  <a:cubicBezTo>
                    <a:pt x="1788" y="9306"/>
                    <a:pt x="2743" y="4310"/>
                    <a:pt x="2743" y="4310"/>
                  </a:cubicBezTo>
                  <a:cubicBezTo>
                    <a:pt x="3184" y="3674"/>
                    <a:pt x="3747" y="3110"/>
                    <a:pt x="4384" y="2645"/>
                  </a:cubicBezTo>
                  <a:lnTo>
                    <a:pt x="5608" y="1151"/>
                  </a:lnTo>
                  <a:cubicBezTo>
                    <a:pt x="6490" y="931"/>
                    <a:pt x="7371" y="686"/>
                    <a:pt x="8204" y="417"/>
                  </a:cubicBezTo>
                  <a:cubicBezTo>
                    <a:pt x="9600" y="0"/>
                    <a:pt x="11093" y="0"/>
                    <a:pt x="12465" y="417"/>
                  </a:cubicBezTo>
                  <a:cubicBezTo>
                    <a:pt x="14277" y="1200"/>
                    <a:pt x="14644" y="2425"/>
                    <a:pt x="13836" y="4776"/>
                  </a:cubicBezTo>
                  <a:cubicBezTo>
                    <a:pt x="13836" y="4873"/>
                    <a:pt x="12220" y="11338"/>
                    <a:pt x="12024" y="13322"/>
                  </a:cubicBezTo>
                  <a:cubicBezTo>
                    <a:pt x="11999" y="13518"/>
                    <a:pt x="13395" y="18734"/>
                    <a:pt x="13714" y="20889"/>
                  </a:cubicBezTo>
                  <a:cubicBezTo>
                    <a:pt x="13714" y="20889"/>
                    <a:pt x="12367" y="22088"/>
                    <a:pt x="11999" y="22407"/>
                  </a:cubicBezTo>
                  <a:cubicBezTo>
                    <a:pt x="9306" y="25762"/>
                    <a:pt x="466" y="21697"/>
                    <a:pt x="123" y="19909"/>
                  </a:cubicBezTo>
                  <a:cubicBezTo>
                    <a:pt x="0" y="19223"/>
                    <a:pt x="1078" y="17166"/>
                    <a:pt x="1935" y="14350"/>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7" name="Google Shape;1230;p34"/>
            <p:cNvSpPr/>
            <p:nvPr/>
          </p:nvSpPr>
          <p:spPr>
            <a:xfrm>
              <a:off x="5157750" y="2363750"/>
              <a:ext cx="222250" cy="265700"/>
            </a:xfrm>
            <a:custGeom>
              <a:avLst/>
              <a:gdLst/>
              <a:ahLst/>
              <a:cxnLst/>
              <a:rect l="l" t="t" r="r" b="b"/>
              <a:pathLst>
                <a:path w="8890" h="10628" extrusionOk="0">
                  <a:moveTo>
                    <a:pt x="1151" y="1837"/>
                  </a:moveTo>
                  <a:cubicBezTo>
                    <a:pt x="1151" y="1837"/>
                    <a:pt x="710" y="2253"/>
                    <a:pt x="441" y="3134"/>
                  </a:cubicBezTo>
                  <a:cubicBezTo>
                    <a:pt x="172" y="3992"/>
                    <a:pt x="245" y="4579"/>
                    <a:pt x="221" y="5045"/>
                  </a:cubicBezTo>
                  <a:cubicBezTo>
                    <a:pt x="196" y="5485"/>
                    <a:pt x="0" y="5730"/>
                    <a:pt x="98" y="5951"/>
                  </a:cubicBezTo>
                  <a:cubicBezTo>
                    <a:pt x="196" y="6171"/>
                    <a:pt x="735" y="4971"/>
                    <a:pt x="1249" y="4824"/>
                  </a:cubicBezTo>
                  <a:cubicBezTo>
                    <a:pt x="1788" y="4702"/>
                    <a:pt x="1714" y="6293"/>
                    <a:pt x="563" y="6734"/>
                  </a:cubicBezTo>
                  <a:cubicBezTo>
                    <a:pt x="74" y="7469"/>
                    <a:pt x="466" y="9330"/>
                    <a:pt x="735" y="9722"/>
                  </a:cubicBezTo>
                  <a:cubicBezTo>
                    <a:pt x="1004" y="10114"/>
                    <a:pt x="2694" y="10628"/>
                    <a:pt x="4139" y="10138"/>
                  </a:cubicBezTo>
                  <a:cubicBezTo>
                    <a:pt x="5584" y="9624"/>
                    <a:pt x="6514" y="8179"/>
                    <a:pt x="7714" y="6293"/>
                  </a:cubicBezTo>
                  <a:cubicBezTo>
                    <a:pt x="8889" y="4383"/>
                    <a:pt x="7714" y="3012"/>
                    <a:pt x="7714" y="3012"/>
                  </a:cubicBezTo>
                  <a:cubicBezTo>
                    <a:pt x="8302" y="1714"/>
                    <a:pt x="3845" y="49"/>
                    <a:pt x="2008" y="0"/>
                  </a:cubicBezTo>
                  <a:cubicBezTo>
                    <a:pt x="857" y="25"/>
                    <a:pt x="1151" y="1837"/>
                    <a:pt x="1151" y="1837"/>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8" name="Google Shape;1231;p34"/>
            <p:cNvSpPr/>
            <p:nvPr/>
          </p:nvSpPr>
          <p:spPr>
            <a:xfrm>
              <a:off x="5053675" y="2640150"/>
              <a:ext cx="197925" cy="376225"/>
            </a:xfrm>
            <a:custGeom>
              <a:avLst/>
              <a:gdLst/>
              <a:ahLst/>
              <a:cxnLst/>
              <a:rect l="l" t="t" r="r" b="b"/>
              <a:pathLst>
                <a:path w="7917" h="15049" extrusionOk="0">
                  <a:moveTo>
                    <a:pt x="4494" y="0"/>
                  </a:moveTo>
                  <a:cubicBezTo>
                    <a:pt x="4269" y="0"/>
                    <a:pt x="4043" y="35"/>
                    <a:pt x="3820" y="111"/>
                  </a:cubicBezTo>
                  <a:cubicBezTo>
                    <a:pt x="3110" y="331"/>
                    <a:pt x="2523" y="576"/>
                    <a:pt x="2155" y="1188"/>
                  </a:cubicBezTo>
                  <a:cubicBezTo>
                    <a:pt x="1249" y="2706"/>
                    <a:pt x="1102" y="7922"/>
                    <a:pt x="343" y="11081"/>
                  </a:cubicBezTo>
                  <a:cubicBezTo>
                    <a:pt x="245" y="11106"/>
                    <a:pt x="123" y="11106"/>
                    <a:pt x="0" y="11130"/>
                  </a:cubicBezTo>
                  <a:cubicBezTo>
                    <a:pt x="1200" y="12771"/>
                    <a:pt x="1763" y="13579"/>
                    <a:pt x="2841" y="15048"/>
                  </a:cubicBezTo>
                  <a:cubicBezTo>
                    <a:pt x="2939" y="15024"/>
                    <a:pt x="3037" y="14999"/>
                    <a:pt x="3061" y="14975"/>
                  </a:cubicBezTo>
                  <a:cubicBezTo>
                    <a:pt x="3380" y="14803"/>
                    <a:pt x="7396" y="3906"/>
                    <a:pt x="7396" y="3882"/>
                  </a:cubicBezTo>
                  <a:cubicBezTo>
                    <a:pt x="7917" y="2124"/>
                    <a:pt x="6245" y="0"/>
                    <a:pt x="4494" y="0"/>
                  </a:cubicBezTo>
                  <a:close/>
                </a:path>
              </a:pathLst>
            </a:custGeom>
            <a:solidFill>
              <a:schemeClr val="dk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9" name="Google Shape;1232;p34"/>
            <p:cNvSpPr/>
            <p:nvPr/>
          </p:nvSpPr>
          <p:spPr>
            <a:xfrm>
              <a:off x="2923225" y="4243800"/>
              <a:ext cx="238775" cy="105325"/>
            </a:xfrm>
            <a:custGeom>
              <a:avLst/>
              <a:gdLst/>
              <a:ahLst/>
              <a:cxnLst/>
              <a:rect l="l" t="t" r="r" b="b"/>
              <a:pathLst>
                <a:path w="9551" h="4213" extrusionOk="0">
                  <a:moveTo>
                    <a:pt x="490" y="294"/>
                  </a:moveTo>
                  <a:lnTo>
                    <a:pt x="3722" y="0"/>
                  </a:lnTo>
                  <a:cubicBezTo>
                    <a:pt x="3722" y="0"/>
                    <a:pt x="5804" y="588"/>
                    <a:pt x="7028" y="759"/>
                  </a:cubicBezTo>
                  <a:cubicBezTo>
                    <a:pt x="8253" y="931"/>
                    <a:pt x="9134" y="735"/>
                    <a:pt x="9428" y="1176"/>
                  </a:cubicBezTo>
                  <a:cubicBezTo>
                    <a:pt x="9477" y="1249"/>
                    <a:pt x="9502" y="1347"/>
                    <a:pt x="9502" y="1470"/>
                  </a:cubicBezTo>
                  <a:lnTo>
                    <a:pt x="9502" y="1470"/>
                  </a:lnTo>
                  <a:cubicBezTo>
                    <a:pt x="9502" y="1470"/>
                    <a:pt x="9502" y="1470"/>
                    <a:pt x="9502" y="1470"/>
                  </a:cubicBezTo>
                  <a:cubicBezTo>
                    <a:pt x="9550" y="2131"/>
                    <a:pt x="8987" y="2718"/>
                    <a:pt x="8669" y="2963"/>
                  </a:cubicBezTo>
                  <a:cubicBezTo>
                    <a:pt x="8032" y="3429"/>
                    <a:pt x="7347" y="3698"/>
                    <a:pt x="5437" y="3551"/>
                  </a:cubicBezTo>
                  <a:cubicBezTo>
                    <a:pt x="4947" y="3355"/>
                    <a:pt x="4065" y="3208"/>
                    <a:pt x="3722" y="3698"/>
                  </a:cubicBezTo>
                  <a:cubicBezTo>
                    <a:pt x="3233" y="3943"/>
                    <a:pt x="1347" y="4212"/>
                    <a:pt x="490" y="3698"/>
                  </a:cubicBezTo>
                  <a:lnTo>
                    <a:pt x="490" y="3282"/>
                  </a:lnTo>
                  <a:cubicBezTo>
                    <a:pt x="0" y="2767"/>
                    <a:pt x="490" y="294"/>
                    <a:pt x="490" y="294"/>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0" name="Google Shape;1233;p34"/>
            <p:cNvSpPr/>
            <p:nvPr/>
          </p:nvSpPr>
          <p:spPr>
            <a:xfrm>
              <a:off x="2873025" y="3504875"/>
              <a:ext cx="230825" cy="781175"/>
            </a:xfrm>
            <a:custGeom>
              <a:avLst/>
              <a:gdLst/>
              <a:ahLst/>
              <a:cxnLst/>
              <a:rect l="l" t="t" r="r" b="b"/>
              <a:pathLst>
                <a:path w="9233" h="31247" extrusionOk="0">
                  <a:moveTo>
                    <a:pt x="1078" y="0"/>
                  </a:moveTo>
                  <a:cubicBezTo>
                    <a:pt x="0" y="5510"/>
                    <a:pt x="3845" y="11559"/>
                    <a:pt x="3526" y="16015"/>
                  </a:cubicBezTo>
                  <a:cubicBezTo>
                    <a:pt x="3086" y="22113"/>
                    <a:pt x="2865" y="24782"/>
                    <a:pt x="2229" y="29778"/>
                  </a:cubicBezTo>
                  <a:cubicBezTo>
                    <a:pt x="2229" y="29778"/>
                    <a:pt x="4702" y="31247"/>
                    <a:pt x="6538" y="29557"/>
                  </a:cubicBezTo>
                  <a:cubicBezTo>
                    <a:pt x="8424" y="19811"/>
                    <a:pt x="9232" y="18048"/>
                    <a:pt x="8987" y="221"/>
                  </a:cubicBez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1" name="Google Shape;1234;p34"/>
            <p:cNvSpPr/>
            <p:nvPr/>
          </p:nvSpPr>
          <p:spPr>
            <a:xfrm>
              <a:off x="3086675" y="2778800"/>
              <a:ext cx="217975" cy="317775"/>
            </a:xfrm>
            <a:custGeom>
              <a:avLst/>
              <a:gdLst/>
              <a:ahLst/>
              <a:cxnLst/>
              <a:rect l="l" t="t" r="r" b="b"/>
              <a:pathLst>
                <a:path w="8719" h="12711" extrusionOk="0">
                  <a:moveTo>
                    <a:pt x="7616" y="3650"/>
                  </a:moveTo>
                  <a:cubicBezTo>
                    <a:pt x="8718" y="4923"/>
                    <a:pt x="7788" y="10163"/>
                    <a:pt x="6269" y="11437"/>
                  </a:cubicBezTo>
                  <a:cubicBezTo>
                    <a:pt x="4727" y="12710"/>
                    <a:pt x="3453" y="12269"/>
                    <a:pt x="2106" y="11143"/>
                  </a:cubicBezTo>
                  <a:cubicBezTo>
                    <a:pt x="784" y="9992"/>
                    <a:pt x="0" y="7176"/>
                    <a:pt x="319" y="5045"/>
                  </a:cubicBezTo>
                  <a:cubicBezTo>
                    <a:pt x="760" y="2156"/>
                    <a:pt x="4506" y="1"/>
                    <a:pt x="7616" y="3650"/>
                  </a:cubicBezTo>
                  <a:close/>
                </a:path>
              </a:pathLst>
            </a:custGeom>
            <a:solidFill>
              <a:srgbClr val="F2AD9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2" name="Google Shape;1235;p34"/>
            <p:cNvSpPr/>
            <p:nvPr/>
          </p:nvSpPr>
          <p:spPr>
            <a:xfrm>
              <a:off x="3079325" y="2801450"/>
              <a:ext cx="234500" cy="275525"/>
            </a:xfrm>
            <a:custGeom>
              <a:avLst/>
              <a:gdLst/>
              <a:ahLst/>
              <a:cxnLst/>
              <a:rect l="l" t="t" r="r" b="b"/>
              <a:pathLst>
                <a:path w="9380" h="11021" extrusionOk="0">
                  <a:moveTo>
                    <a:pt x="8302" y="3282"/>
                  </a:moveTo>
                  <a:cubicBezTo>
                    <a:pt x="8302" y="3282"/>
                    <a:pt x="8522" y="3845"/>
                    <a:pt x="8400" y="4776"/>
                  </a:cubicBezTo>
                  <a:cubicBezTo>
                    <a:pt x="8278" y="5707"/>
                    <a:pt x="7935" y="6221"/>
                    <a:pt x="7763" y="6637"/>
                  </a:cubicBezTo>
                  <a:cubicBezTo>
                    <a:pt x="7592" y="7078"/>
                    <a:pt x="7641" y="7396"/>
                    <a:pt x="7469" y="7568"/>
                  </a:cubicBezTo>
                  <a:cubicBezTo>
                    <a:pt x="7274" y="7715"/>
                    <a:pt x="7298" y="6343"/>
                    <a:pt x="6882" y="6000"/>
                  </a:cubicBezTo>
                  <a:cubicBezTo>
                    <a:pt x="6441" y="5658"/>
                    <a:pt x="5829" y="7151"/>
                    <a:pt x="6686" y="8057"/>
                  </a:cubicBezTo>
                  <a:cubicBezTo>
                    <a:pt x="6808" y="8988"/>
                    <a:pt x="5633" y="10506"/>
                    <a:pt x="5217" y="10776"/>
                  </a:cubicBezTo>
                  <a:cubicBezTo>
                    <a:pt x="4776" y="11020"/>
                    <a:pt x="2988" y="10751"/>
                    <a:pt x="1862" y="9649"/>
                  </a:cubicBezTo>
                  <a:cubicBezTo>
                    <a:pt x="760" y="8547"/>
                    <a:pt x="515" y="6784"/>
                    <a:pt x="246" y="4507"/>
                  </a:cubicBezTo>
                  <a:cubicBezTo>
                    <a:pt x="1" y="2229"/>
                    <a:pt x="1690" y="1470"/>
                    <a:pt x="1690" y="1470"/>
                  </a:cubicBezTo>
                  <a:cubicBezTo>
                    <a:pt x="1715" y="1"/>
                    <a:pt x="6588" y="417"/>
                    <a:pt x="8327" y="1176"/>
                  </a:cubicBezTo>
                  <a:cubicBezTo>
                    <a:pt x="9380" y="1715"/>
                    <a:pt x="8302" y="3282"/>
                    <a:pt x="8302" y="3282"/>
                  </a:cubicBez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3" name="Google Shape;1236;p34"/>
            <p:cNvSpPr/>
            <p:nvPr/>
          </p:nvSpPr>
          <p:spPr>
            <a:xfrm>
              <a:off x="3078100" y="4317250"/>
              <a:ext cx="239400" cy="105325"/>
            </a:xfrm>
            <a:custGeom>
              <a:avLst/>
              <a:gdLst/>
              <a:ahLst/>
              <a:cxnLst/>
              <a:rect l="l" t="t" r="r" b="b"/>
              <a:pathLst>
                <a:path w="9576" h="4213" extrusionOk="0">
                  <a:moveTo>
                    <a:pt x="490" y="295"/>
                  </a:moveTo>
                  <a:lnTo>
                    <a:pt x="3747" y="1"/>
                  </a:lnTo>
                  <a:cubicBezTo>
                    <a:pt x="3747" y="1"/>
                    <a:pt x="5829" y="589"/>
                    <a:pt x="7053" y="760"/>
                  </a:cubicBezTo>
                  <a:cubicBezTo>
                    <a:pt x="8278" y="931"/>
                    <a:pt x="9159" y="735"/>
                    <a:pt x="9453" y="1176"/>
                  </a:cubicBezTo>
                  <a:cubicBezTo>
                    <a:pt x="9502" y="1250"/>
                    <a:pt x="9526" y="1348"/>
                    <a:pt x="9502" y="1470"/>
                  </a:cubicBezTo>
                  <a:lnTo>
                    <a:pt x="9502" y="1470"/>
                  </a:lnTo>
                  <a:lnTo>
                    <a:pt x="9502" y="1470"/>
                  </a:lnTo>
                  <a:cubicBezTo>
                    <a:pt x="9575" y="2131"/>
                    <a:pt x="9012" y="2743"/>
                    <a:pt x="8694" y="2964"/>
                  </a:cubicBezTo>
                  <a:cubicBezTo>
                    <a:pt x="8057" y="3429"/>
                    <a:pt x="7347" y="3698"/>
                    <a:pt x="5461" y="3552"/>
                  </a:cubicBezTo>
                  <a:cubicBezTo>
                    <a:pt x="4947" y="3356"/>
                    <a:pt x="4066" y="3209"/>
                    <a:pt x="3747" y="3698"/>
                  </a:cubicBezTo>
                  <a:cubicBezTo>
                    <a:pt x="3258" y="3943"/>
                    <a:pt x="1347" y="4213"/>
                    <a:pt x="490" y="3698"/>
                  </a:cubicBezTo>
                  <a:lnTo>
                    <a:pt x="490" y="3282"/>
                  </a:lnTo>
                  <a:cubicBezTo>
                    <a:pt x="1" y="2768"/>
                    <a:pt x="490" y="295"/>
                    <a:pt x="490" y="295"/>
                  </a:cubicBezTo>
                  <a:close/>
                </a:path>
              </a:pathLst>
            </a:custGeom>
            <a:solidFill>
              <a:srgbClr val="112B46"/>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4" name="Google Shape;1237;p34"/>
            <p:cNvSpPr/>
            <p:nvPr/>
          </p:nvSpPr>
          <p:spPr>
            <a:xfrm>
              <a:off x="2952600" y="3539775"/>
              <a:ext cx="271225" cy="849750"/>
            </a:xfrm>
            <a:custGeom>
              <a:avLst/>
              <a:gdLst/>
              <a:ahLst/>
              <a:cxnLst/>
              <a:rect l="l" t="t" r="r" b="b"/>
              <a:pathLst>
                <a:path w="10849" h="33990" extrusionOk="0">
                  <a:moveTo>
                    <a:pt x="343" y="0"/>
                  </a:moveTo>
                  <a:cubicBezTo>
                    <a:pt x="1" y="5632"/>
                    <a:pt x="4604" y="11779"/>
                    <a:pt x="4874" y="16334"/>
                  </a:cubicBezTo>
                  <a:cubicBezTo>
                    <a:pt x="5241" y="22554"/>
                    <a:pt x="5241" y="26961"/>
                    <a:pt x="5266" y="32030"/>
                  </a:cubicBezTo>
                  <a:cubicBezTo>
                    <a:pt x="5266" y="32030"/>
                    <a:pt x="9404" y="33989"/>
                    <a:pt x="9600" y="30953"/>
                  </a:cubicBezTo>
                  <a:cubicBezTo>
                    <a:pt x="10212" y="21035"/>
                    <a:pt x="10849" y="18415"/>
                    <a:pt x="8278" y="221"/>
                  </a:cubicBezTo>
                  <a:close/>
                </a:path>
              </a:pathLst>
            </a:custGeom>
            <a:solidFill>
              <a:schemeClr val="accent3"/>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5" name="Google Shape;1238;p34"/>
            <p:cNvSpPr/>
            <p:nvPr/>
          </p:nvSpPr>
          <p:spPr>
            <a:xfrm>
              <a:off x="2884025" y="2980225"/>
              <a:ext cx="407750" cy="670375"/>
            </a:xfrm>
            <a:custGeom>
              <a:avLst/>
              <a:gdLst/>
              <a:ahLst/>
              <a:cxnLst/>
              <a:rect l="l" t="t" r="r" b="b"/>
              <a:pathLst>
                <a:path w="16310" h="26815" extrusionOk="0">
                  <a:moveTo>
                    <a:pt x="13935" y="4310"/>
                  </a:moveTo>
                  <a:cubicBezTo>
                    <a:pt x="11633" y="3159"/>
                    <a:pt x="7886" y="0"/>
                    <a:pt x="4825" y="4139"/>
                  </a:cubicBezTo>
                  <a:cubicBezTo>
                    <a:pt x="1936" y="8008"/>
                    <a:pt x="760" y="19664"/>
                    <a:pt x="442" y="21990"/>
                  </a:cubicBezTo>
                  <a:cubicBezTo>
                    <a:pt x="1" y="25125"/>
                    <a:pt x="8743" y="26815"/>
                    <a:pt x="10702" y="26717"/>
                  </a:cubicBezTo>
                  <a:cubicBezTo>
                    <a:pt x="11143" y="26717"/>
                    <a:pt x="11412" y="26496"/>
                    <a:pt x="11535" y="26080"/>
                  </a:cubicBezTo>
                  <a:cubicBezTo>
                    <a:pt x="11706" y="25492"/>
                    <a:pt x="11241" y="25076"/>
                    <a:pt x="11363" y="24562"/>
                  </a:cubicBezTo>
                  <a:cubicBezTo>
                    <a:pt x="11437" y="24243"/>
                    <a:pt x="11633" y="23998"/>
                    <a:pt x="11829" y="23754"/>
                  </a:cubicBezTo>
                  <a:cubicBezTo>
                    <a:pt x="12000" y="23509"/>
                    <a:pt x="12196" y="23239"/>
                    <a:pt x="12245" y="22945"/>
                  </a:cubicBezTo>
                  <a:cubicBezTo>
                    <a:pt x="12318" y="22431"/>
                    <a:pt x="12000" y="21966"/>
                    <a:pt x="11951" y="21476"/>
                  </a:cubicBezTo>
                  <a:cubicBezTo>
                    <a:pt x="11902" y="21109"/>
                    <a:pt x="12000" y="20742"/>
                    <a:pt x="12098" y="20374"/>
                  </a:cubicBezTo>
                  <a:cubicBezTo>
                    <a:pt x="12882" y="17436"/>
                    <a:pt x="14277" y="14693"/>
                    <a:pt x="15037" y="11706"/>
                  </a:cubicBezTo>
                  <a:cubicBezTo>
                    <a:pt x="15551" y="9698"/>
                    <a:pt x="16310" y="6490"/>
                    <a:pt x="14645" y="4824"/>
                  </a:cubicBezTo>
                  <a:cubicBezTo>
                    <a:pt x="14473" y="4653"/>
                    <a:pt x="14179" y="4384"/>
                    <a:pt x="13935" y="4310"/>
                  </a:cubicBezTo>
                  <a:close/>
                </a:path>
              </a:pathLst>
            </a:custGeom>
            <a:solidFill>
              <a:schemeClr val="accen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6" name="Google Shape;1239;p34"/>
            <p:cNvSpPr/>
            <p:nvPr/>
          </p:nvSpPr>
          <p:spPr>
            <a:xfrm>
              <a:off x="3159525" y="3069000"/>
              <a:ext cx="333050" cy="513025"/>
            </a:xfrm>
            <a:custGeom>
              <a:avLst/>
              <a:gdLst/>
              <a:ahLst/>
              <a:cxnLst/>
              <a:rect l="l" t="t" r="r" b="b"/>
              <a:pathLst>
                <a:path w="13322" h="20521" extrusionOk="0">
                  <a:moveTo>
                    <a:pt x="4335" y="2326"/>
                  </a:moveTo>
                  <a:cubicBezTo>
                    <a:pt x="6196" y="8203"/>
                    <a:pt x="6367" y="11118"/>
                    <a:pt x="8180" y="13444"/>
                  </a:cubicBezTo>
                  <a:cubicBezTo>
                    <a:pt x="8326" y="13615"/>
                    <a:pt x="13322" y="18978"/>
                    <a:pt x="13322" y="18978"/>
                  </a:cubicBezTo>
                  <a:cubicBezTo>
                    <a:pt x="13322" y="18978"/>
                    <a:pt x="12661" y="20203"/>
                    <a:pt x="10898" y="20521"/>
                  </a:cubicBezTo>
                  <a:cubicBezTo>
                    <a:pt x="8106" y="19321"/>
                    <a:pt x="4947" y="14913"/>
                    <a:pt x="4090" y="13958"/>
                  </a:cubicBezTo>
                  <a:cubicBezTo>
                    <a:pt x="3600" y="13419"/>
                    <a:pt x="833" y="8350"/>
                    <a:pt x="417" y="5779"/>
                  </a:cubicBezTo>
                  <a:cubicBezTo>
                    <a:pt x="1" y="3208"/>
                    <a:pt x="3576" y="0"/>
                    <a:pt x="4335" y="2326"/>
                  </a:cubicBezTo>
                  <a:close/>
                </a:path>
              </a:pathLst>
            </a:custGeom>
            <a:solidFill>
              <a:schemeClr val="accent1"/>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7" name="Google Shape;1240;p34"/>
            <p:cNvSpPr/>
            <p:nvPr/>
          </p:nvSpPr>
          <p:spPr>
            <a:xfrm>
              <a:off x="5046325" y="2820425"/>
              <a:ext cx="161650" cy="239400"/>
            </a:xfrm>
            <a:custGeom>
              <a:avLst/>
              <a:gdLst/>
              <a:ahLst/>
              <a:cxnLst/>
              <a:rect l="l" t="t" r="r" b="b"/>
              <a:pathLst>
                <a:path w="6466" h="9576" extrusionOk="0">
                  <a:moveTo>
                    <a:pt x="294" y="8180"/>
                  </a:moveTo>
                  <a:cubicBezTo>
                    <a:pt x="2302" y="8057"/>
                    <a:pt x="3355" y="7764"/>
                    <a:pt x="3355" y="7764"/>
                  </a:cubicBezTo>
                  <a:cubicBezTo>
                    <a:pt x="3355" y="7764"/>
                    <a:pt x="5804" y="2523"/>
                    <a:pt x="6465" y="1"/>
                  </a:cubicBezTo>
                  <a:cubicBezTo>
                    <a:pt x="6465" y="1"/>
                    <a:pt x="5584" y="5388"/>
                    <a:pt x="4996" y="7127"/>
                  </a:cubicBezTo>
                  <a:cubicBezTo>
                    <a:pt x="4384" y="8890"/>
                    <a:pt x="3551" y="9576"/>
                    <a:pt x="2278" y="9404"/>
                  </a:cubicBezTo>
                  <a:cubicBezTo>
                    <a:pt x="980" y="9257"/>
                    <a:pt x="0" y="9013"/>
                    <a:pt x="0" y="9013"/>
                  </a:cubicBezTo>
                  <a:close/>
                </a:path>
              </a:pathLst>
            </a:custGeom>
            <a:solidFill>
              <a:srgbClr val="303072"/>
            </a:solidFill>
            <a:ln>
              <a:solidFill>
                <a:schemeClr val="bg1"/>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8398574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629"/>
                                        </p:tgtEl>
                                        <p:attrNameLst>
                                          <p:attrName>style.visibility</p:attrName>
                                        </p:attrNameLst>
                                      </p:cBhvr>
                                      <p:to>
                                        <p:strVal val="visible"/>
                                      </p:to>
                                    </p:set>
                                    <p:animEffect transition="in" filter="fade">
                                      <p:cBhvr>
                                        <p:cTn id="14" dur="600"/>
                                        <p:tgtEl>
                                          <p:spTgt spid="3629"/>
                                        </p:tgtEl>
                                      </p:cBhvr>
                                    </p:animEffect>
                                    <p:anim calcmode="lin" valueType="num">
                                      <p:cBhvr>
                                        <p:cTn id="15" dur="600" fill="hold"/>
                                        <p:tgtEl>
                                          <p:spTgt spid="3629"/>
                                        </p:tgtEl>
                                        <p:attrNameLst>
                                          <p:attrName>ppt_x</p:attrName>
                                        </p:attrNameLst>
                                      </p:cBhvr>
                                      <p:tavLst>
                                        <p:tav tm="0">
                                          <p:val>
                                            <p:strVal val="#ppt_x"/>
                                          </p:val>
                                        </p:tav>
                                        <p:tav tm="100000">
                                          <p:val>
                                            <p:strVal val="#ppt_x"/>
                                          </p:val>
                                        </p:tav>
                                      </p:tavLst>
                                    </p:anim>
                                    <p:anim calcmode="lin" valueType="num">
                                      <p:cBhvr>
                                        <p:cTn id="16" dur="600" fill="hold"/>
                                        <p:tgtEl>
                                          <p:spTgt spid="362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600"/>
                                        <p:tgtEl>
                                          <p:spTgt spid="2"/>
                                        </p:tgtEl>
                                      </p:cBhvr>
                                    </p:animEffect>
                                    <p:anim calcmode="lin" valueType="num">
                                      <p:cBhvr>
                                        <p:cTn id="20" dur="600" fill="hold"/>
                                        <p:tgtEl>
                                          <p:spTgt spid="2"/>
                                        </p:tgtEl>
                                        <p:attrNameLst>
                                          <p:attrName>ppt_x</p:attrName>
                                        </p:attrNameLst>
                                      </p:cBhvr>
                                      <p:tavLst>
                                        <p:tav tm="0">
                                          <p:val>
                                            <p:strVal val="#ppt_x"/>
                                          </p:val>
                                        </p:tav>
                                        <p:tav tm="100000">
                                          <p:val>
                                            <p:strVal val="#ppt_x"/>
                                          </p:val>
                                        </p:tav>
                                      </p:tavLst>
                                    </p:anim>
                                    <p:anim calcmode="lin" valueType="num">
                                      <p:cBhvr>
                                        <p:cTn id="21" dur="6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3"/>
        <p:cNvGrpSpPr/>
        <p:nvPr/>
      </p:nvGrpSpPr>
      <p:grpSpPr>
        <a:xfrm>
          <a:off x="0" y="0"/>
          <a:ext cx="0" cy="0"/>
          <a:chOff x="0" y="0"/>
          <a:chExt cx="0" cy="0"/>
        </a:xfrm>
      </p:grpSpPr>
      <p:sp>
        <p:nvSpPr>
          <p:cNvPr id="3789" name="Google Shape;3789;p88"/>
          <p:cNvSpPr txBox="1"/>
          <p:nvPr/>
        </p:nvSpPr>
        <p:spPr>
          <a:xfrm>
            <a:off x="3038777" y="1416065"/>
            <a:ext cx="5907506" cy="552255"/>
          </a:xfrm>
          <a:prstGeom prst="rect">
            <a:avLst/>
          </a:prstGeom>
          <a:noFill/>
          <a:ln>
            <a:noFill/>
          </a:ln>
        </p:spPr>
        <p:txBody>
          <a:bodyPr spcFirstLastPara="1" wrap="square" lIns="91425" tIns="91425" rIns="91425" bIns="91425" anchor="ctr" anchorCtr="0">
            <a:noAutofit/>
          </a:bodyPr>
          <a:lstStyle/>
          <a:p>
            <a:pPr lvl="0"/>
            <a:r>
              <a:rPr lang="fr-FR" sz="1600" b="1" dirty="0" smtClean="0">
                <a:latin typeface="Poppins" panose="020B0604020202020204" charset="0"/>
                <a:cs typeface="Poppins" panose="020B0604020202020204" charset="0"/>
              </a:rPr>
              <a:t>Figure n°1: Evolution </a:t>
            </a:r>
            <a:r>
              <a:rPr lang="fr-FR" sz="1600" b="1" dirty="0">
                <a:latin typeface="Poppins" panose="020B0604020202020204" charset="0"/>
                <a:cs typeface="Poppins" panose="020B0604020202020204" charset="0"/>
              </a:rPr>
              <a:t>de résultat </a:t>
            </a:r>
            <a:r>
              <a:rPr lang="fr-FR" sz="1600" b="1" dirty="0" smtClean="0">
                <a:latin typeface="Poppins" panose="020B0604020202020204" charset="0"/>
                <a:cs typeface="Poppins" panose="020B0604020202020204" charset="0"/>
              </a:rPr>
              <a:t>net prévisionnel, </a:t>
            </a:r>
            <a:r>
              <a:rPr lang="fr-FR" sz="1600" b="1" dirty="0">
                <a:latin typeface="Poppins" panose="020B0604020202020204" charset="0"/>
                <a:cs typeface="Poppins" panose="020B0604020202020204" charset="0"/>
              </a:rPr>
              <a:t>cash flows et cash flows actualisés cumulés.</a:t>
            </a:r>
            <a:endParaRPr sz="1600" b="1" dirty="0">
              <a:solidFill>
                <a:schemeClr val="dk2"/>
              </a:solidFill>
              <a:latin typeface="Poppins" panose="020B0604020202020204" charset="0"/>
              <a:ea typeface="Poppins"/>
              <a:cs typeface="Poppins" panose="020B0604020202020204" charset="0"/>
              <a:sym typeface="Poppins"/>
            </a:endParaRPr>
          </a:p>
        </p:txBody>
      </p:sp>
      <p:sp>
        <p:nvSpPr>
          <p:cNvPr id="3791" name="Google Shape;3791;p88"/>
          <p:cNvSpPr txBox="1"/>
          <p:nvPr/>
        </p:nvSpPr>
        <p:spPr>
          <a:xfrm>
            <a:off x="120729" y="1765152"/>
            <a:ext cx="3063038" cy="1632031"/>
          </a:xfrm>
          <a:prstGeom prst="rect">
            <a:avLst/>
          </a:prstGeom>
          <a:noFill/>
          <a:ln>
            <a:noFill/>
          </a:ln>
        </p:spPr>
        <p:txBody>
          <a:bodyPr spcFirstLastPara="1" wrap="square" lIns="91425" tIns="91425" rIns="91425" bIns="91425" anchor="ctr" anchorCtr="0">
            <a:noAutofit/>
          </a:bodyPr>
          <a:lstStyle/>
          <a:p>
            <a:pPr lvl="0"/>
            <a:r>
              <a:rPr lang="en" sz="1600" b="1" dirty="0" smtClean="0">
                <a:solidFill>
                  <a:schemeClr val="dk2"/>
                </a:solidFill>
                <a:latin typeface="Poppins" panose="020B0604020202020204" charset="0"/>
                <a:ea typeface="Poppins"/>
                <a:cs typeface="Poppins" panose="020B0604020202020204" charset="0"/>
                <a:sym typeface="Poppins"/>
              </a:rPr>
              <a:t>VAN = </a:t>
            </a:r>
            <a:r>
              <a:rPr lang="en-US" sz="1600" dirty="0" smtClean="0">
                <a:latin typeface="Poppins" panose="020B0604020202020204" charset="0"/>
                <a:cs typeface="Poppins" panose="020B0604020202020204" charset="0"/>
              </a:rPr>
              <a:t>8 </a:t>
            </a:r>
            <a:r>
              <a:rPr lang="en-US" sz="1600" dirty="0">
                <a:latin typeface="Poppins" panose="020B0604020202020204" charset="0"/>
                <a:cs typeface="Poppins" panose="020B0604020202020204" charset="0"/>
              </a:rPr>
              <a:t>256 609 DA </a:t>
            </a:r>
            <a:r>
              <a:rPr lang="en-US" sz="1600" b="1" dirty="0">
                <a:latin typeface="Poppins" panose="020B0604020202020204" charset="0"/>
                <a:cs typeface="Poppins" panose="020B0604020202020204" charset="0"/>
              </a:rPr>
              <a:t>&gt; 0</a:t>
            </a:r>
            <a:r>
              <a:rPr lang="en-US" sz="1600" dirty="0" smtClean="0">
                <a:latin typeface="Poppins" panose="020B0604020202020204" charset="0"/>
                <a:cs typeface="Poppins" panose="020B0604020202020204" charset="0"/>
              </a:rPr>
              <a:t>. </a:t>
            </a:r>
          </a:p>
          <a:p>
            <a:pPr lvl="0"/>
            <a:endParaRPr lang="en-US" sz="1600" dirty="0" smtClean="0">
              <a:latin typeface="Poppins" panose="020B0604020202020204" charset="0"/>
              <a:cs typeface="Poppins" panose="020B0604020202020204" charset="0"/>
            </a:endParaRPr>
          </a:p>
          <a:p>
            <a:pPr lvl="0"/>
            <a:r>
              <a:rPr lang="fr-FR" sz="1600" b="1" dirty="0" smtClean="0">
                <a:solidFill>
                  <a:schemeClr val="bg2"/>
                </a:solidFill>
                <a:latin typeface="Poppins" panose="020B0604020202020204" charset="0"/>
                <a:cs typeface="Poppins" panose="020B0604020202020204" charset="0"/>
              </a:rPr>
              <a:t>TRI = </a:t>
            </a:r>
            <a:r>
              <a:rPr lang="fr-FR" sz="1600" dirty="0" smtClean="0">
                <a:latin typeface="Poppins" panose="020B0604020202020204" charset="0"/>
                <a:cs typeface="Poppins" panose="020B0604020202020204" charset="0"/>
              </a:rPr>
              <a:t>8% = </a:t>
            </a:r>
            <a:r>
              <a:rPr lang="fr-FR" sz="1600" b="1" dirty="0" smtClean="0">
                <a:latin typeface="Poppins" panose="020B0604020202020204" charset="0"/>
                <a:cs typeface="Poppins" panose="020B0604020202020204" charset="0"/>
              </a:rPr>
              <a:t>k</a:t>
            </a:r>
            <a:r>
              <a:rPr lang="fr-FR" sz="1600" dirty="0" smtClean="0">
                <a:latin typeface="Poppins" panose="020B0604020202020204" charset="0"/>
                <a:cs typeface="Poppins" panose="020B0604020202020204" charset="0"/>
              </a:rPr>
              <a:t> taux de rentabilité minimum exigé par la SOFINANCE</a:t>
            </a:r>
            <a:endParaRPr sz="1600" b="1" dirty="0">
              <a:solidFill>
                <a:schemeClr val="dk2"/>
              </a:solidFill>
              <a:latin typeface="Poppins" panose="020B0604020202020204" charset="0"/>
              <a:ea typeface="Poppins"/>
              <a:cs typeface="Poppins" panose="020B0604020202020204" charset="0"/>
              <a:sym typeface="Poppins"/>
            </a:endParaRPr>
          </a:p>
        </p:txBody>
      </p:sp>
      <p:sp>
        <p:nvSpPr>
          <p:cNvPr id="3792" name="Google Shape;3792;p88"/>
          <p:cNvSpPr txBox="1"/>
          <p:nvPr/>
        </p:nvSpPr>
        <p:spPr>
          <a:xfrm>
            <a:off x="3038777" y="4398817"/>
            <a:ext cx="5845455" cy="60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smtClean="0">
                <a:solidFill>
                  <a:schemeClr val="dk1"/>
                </a:solidFill>
                <a:latin typeface="Poppins"/>
                <a:ea typeface="Poppins"/>
                <a:cs typeface="Poppins"/>
                <a:sym typeface="Poppins"/>
              </a:rPr>
              <a:t>Source: </a:t>
            </a:r>
            <a:r>
              <a:rPr lang="en" sz="1200" dirty="0" smtClean="0">
                <a:solidFill>
                  <a:schemeClr val="dk1"/>
                </a:solidFill>
                <a:latin typeface="Poppins"/>
                <a:ea typeface="Poppins"/>
                <a:cs typeface="Poppins"/>
                <a:sym typeface="Poppins"/>
              </a:rPr>
              <a:t>réalisé par nos soins à partir des données de SOFINANCE </a:t>
            </a:r>
            <a:endParaRPr sz="1200" dirty="0">
              <a:solidFill>
                <a:schemeClr val="dk1"/>
              </a:solidFill>
              <a:latin typeface="Poppins"/>
              <a:ea typeface="Poppins"/>
              <a:cs typeface="Poppins"/>
              <a:sym typeface="Poppins"/>
            </a:endParaRPr>
          </a:p>
        </p:txBody>
      </p:sp>
      <p:sp>
        <p:nvSpPr>
          <p:cNvPr id="3805" name="Google Shape;3805;p88">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8">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1" name="Chart 30"/>
          <p:cNvGraphicFramePr/>
          <p:nvPr>
            <p:extLst>
              <p:ext uri="{D42A27DB-BD31-4B8C-83A1-F6EECF244321}">
                <p14:modId xmlns:p14="http://schemas.microsoft.com/office/powerpoint/2010/main" val="896901434"/>
              </p:ext>
            </p:extLst>
          </p:nvPr>
        </p:nvGraphicFramePr>
        <p:xfrm>
          <a:off x="3118838" y="2000662"/>
          <a:ext cx="5747385" cy="2501900"/>
        </p:xfrm>
        <a:graphic>
          <a:graphicData uri="http://schemas.openxmlformats.org/drawingml/2006/chart">
            <c:chart xmlns:c="http://schemas.openxmlformats.org/drawingml/2006/chart" xmlns:r="http://schemas.openxmlformats.org/officeDocument/2006/relationships" r:id="rId3"/>
          </a:graphicData>
        </a:graphic>
      </p:graphicFrame>
      <p:sp>
        <p:nvSpPr>
          <p:cNvPr id="2" name="Rounded Rectangle 1"/>
          <p:cNvSpPr/>
          <p:nvPr/>
        </p:nvSpPr>
        <p:spPr>
          <a:xfrm>
            <a:off x="360436" y="372979"/>
            <a:ext cx="4440164" cy="549709"/>
          </a:xfrm>
          <a:prstGeom prst="roundRect">
            <a:avLst/>
          </a:prstGeom>
          <a:solidFill>
            <a:schemeClr val="bg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latin typeface="Poppins" panose="020B0604020202020204" charset="0"/>
                <a:cs typeface="Poppins" panose="020B0604020202020204" charset="0"/>
              </a:rPr>
              <a:t>3.3. Analyse de la rentabilité du projet</a:t>
            </a:r>
            <a:endParaRPr lang="en-US" sz="1800" b="1" dirty="0">
              <a:latin typeface="Poppins" panose="020B0604020202020204" charset="0"/>
              <a:cs typeface="Poppins" panose="020B0604020202020204" charset="0"/>
            </a:endParaRPr>
          </a:p>
        </p:txBody>
      </p:sp>
      <p:grpSp>
        <p:nvGrpSpPr>
          <p:cNvPr id="25" name="Google Shape;360;p29"/>
          <p:cNvGrpSpPr/>
          <p:nvPr/>
        </p:nvGrpSpPr>
        <p:grpSpPr>
          <a:xfrm flipH="1">
            <a:off x="8032830" y="38571"/>
            <a:ext cx="833393" cy="884117"/>
            <a:chOff x="4380325" y="1801525"/>
            <a:chExt cx="1537325" cy="1824350"/>
          </a:xfrm>
        </p:grpSpPr>
        <p:sp>
          <p:nvSpPr>
            <p:cNvPr id="26" name="Google Shape;361;p29"/>
            <p:cNvSpPr/>
            <p:nvPr/>
          </p:nvSpPr>
          <p:spPr>
            <a:xfrm>
              <a:off x="5511325" y="3181325"/>
              <a:ext cx="113575" cy="198025"/>
            </a:xfrm>
            <a:custGeom>
              <a:avLst/>
              <a:gdLst/>
              <a:ahLst/>
              <a:cxnLst/>
              <a:rect l="l" t="t" r="r" b="b"/>
              <a:pathLst>
                <a:path w="4543" h="7921" extrusionOk="0">
                  <a:moveTo>
                    <a:pt x="1" y="0"/>
                  </a:moveTo>
                  <a:lnTo>
                    <a:pt x="1" y="5296"/>
                  </a:lnTo>
                  <a:lnTo>
                    <a:pt x="4543" y="7921"/>
                  </a:lnTo>
                  <a:lnTo>
                    <a:pt x="4543" y="2625"/>
                  </a:lnTo>
                  <a:lnTo>
                    <a:pt x="1"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7" name="Google Shape;362;p29"/>
            <p:cNvGrpSpPr/>
            <p:nvPr/>
          </p:nvGrpSpPr>
          <p:grpSpPr>
            <a:xfrm>
              <a:off x="4380325" y="1801525"/>
              <a:ext cx="1537325" cy="1824350"/>
              <a:chOff x="4380325" y="1801525"/>
              <a:chExt cx="1537325" cy="1824350"/>
            </a:xfrm>
          </p:grpSpPr>
          <p:sp>
            <p:nvSpPr>
              <p:cNvPr id="46" name="Google Shape;363;p29"/>
              <p:cNvSpPr/>
              <p:nvPr/>
            </p:nvSpPr>
            <p:spPr>
              <a:xfrm>
                <a:off x="4580050" y="2872050"/>
                <a:ext cx="639700" cy="371350"/>
              </a:xfrm>
              <a:custGeom>
                <a:avLst/>
                <a:gdLst/>
                <a:ahLst/>
                <a:cxnLst/>
                <a:rect l="l" t="t" r="r" b="b"/>
                <a:pathLst>
                  <a:path w="25588" h="14854" extrusionOk="0">
                    <a:moveTo>
                      <a:pt x="7875" y="0"/>
                    </a:moveTo>
                    <a:cubicBezTo>
                      <a:pt x="7710" y="0"/>
                      <a:pt x="7545" y="46"/>
                      <a:pt x="7396" y="137"/>
                    </a:cubicBezTo>
                    <a:lnTo>
                      <a:pt x="252" y="4268"/>
                    </a:lnTo>
                    <a:cubicBezTo>
                      <a:pt x="1" y="4428"/>
                      <a:pt x="1" y="4793"/>
                      <a:pt x="252" y="4930"/>
                    </a:cubicBezTo>
                    <a:lnTo>
                      <a:pt x="17165" y="14700"/>
                    </a:lnTo>
                    <a:cubicBezTo>
                      <a:pt x="17337" y="14802"/>
                      <a:pt x="17536" y="14854"/>
                      <a:pt x="17739" y="14854"/>
                    </a:cubicBezTo>
                    <a:cubicBezTo>
                      <a:pt x="17941" y="14854"/>
                      <a:pt x="18147" y="14802"/>
                      <a:pt x="18329" y="14700"/>
                    </a:cubicBezTo>
                    <a:lnTo>
                      <a:pt x="25291" y="10637"/>
                    </a:lnTo>
                    <a:cubicBezTo>
                      <a:pt x="25588" y="10477"/>
                      <a:pt x="25588" y="10066"/>
                      <a:pt x="25291" y="9906"/>
                    </a:cubicBezTo>
                    <a:lnTo>
                      <a:pt x="8355" y="137"/>
                    </a:lnTo>
                    <a:cubicBezTo>
                      <a:pt x="8206" y="46"/>
                      <a:pt x="8041" y="0"/>
                      <a:pt x="787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364;p29"/>
              <p:cNvSpPr/>
              <p:nvPr/>
            </p:nvSpPr>
            <p:spPr>
              <a:xfrm>
                <a:off x="4581775" y="2987300"/>
                <a:ext cx="636275" cy="277775"/>
              </a:xfrm>
              <a:custGeom>
                <a:avLst/>
                <a:gdLst/>
                <a:ahLst/>
                <a:cxnLst/>
                <a:rect l="l" t="t" r="r" b="b"/>
                <a:pathLst>
                  <a:path w="25451" h="11111" extrusionOk="0">
                    <a:moveTo>
                      <a:pt x="0" y="1"/>
                    </a:moveTo>
                    <a:lnTo>
                      <a:pt x="0" y="868"/>
                    </a:lnTo>
                    <a:cubicBezTo>
                      <a:pt x="0" y="982"/>
                      <a:pt x="46" y="1119"/>
                      <a:pt x="183" y="1188"/>
                    </a:cubicBezTo>
                    <a:lnTo>
                      <a:pt x="17096" y="10957"/>
                    </a:lnTo>
                    <a:cubicBezTo>
                      <a:pt x="17268" y="11060"/>
                      <a:pt x="17467" y="11111"/>
                      <a:pt x="17670" y="11111"/>
                    </a:cubicBezTo>
                    <a:cubicBezTo>
                      <a:pt x="17872" y="11111"/>
                      <a:pt x="18078" y="11060"/>
                      <a:pt x="18260" y="10957"/>
                    </a:cubicBezTo>
                    <a:lnTo>
                      <a:pt x="25222" y="6894"/>
                    </a:lnTo>
                    <a:cubicBezTo>
                      <a:pt x="25359" y="6826"/>
                      <a:pt x="25428" y="6689"/>
                      <a:pt x="25450" y="6529"/>
                    </a:cubicBezTo>
                    <a:lnTo>
                      <a:pt x="25450" y="5661"/>
                    </a:lnTo>
                    <a:cubicBezTo>
                      <a:pt x="25450" y="5798"/>
                      <a:pt x="25359" y="5958"/>
                      <a:pt x="25222" y="6027"/>
                    </a:cubicBezTo>
                    <a:lnTo>
                      <a:pt x="18260" y="10090"/>
                    </a:lnTo>
                    <a:cubicBezTo>
                      <a:pt x="18078" y="10192"/>
                      <a:pt x="17872" y="10244"/>
                      <a:pt x="17670" y="10244"/>
                    </a:cubicBezTo>
                    <a:cubicBezTo>
                      <a:pt x="17467" y="10244"/>
                      <a:pt x="17268" y="10192"/>
                      <a:pt x="17096" y="10090"/>
                    </a:cubicBezTo>
                    <a:lnTo>
                      <a:pt x="183" y="320"/>
                    </a:lnTo>
                    <a:cubicBezTo>
                      <a:pt x="46" y="252"/>
                      <a:pt x="0" y="115"/>
                      <a:pt x="0" y="1"/>
                    </a:cubicBezTo>
                    <a:close/>
                  </a:path>
                </a:pathLst>
              </a:custGeom>
              <a:solidFill>
                <a:srgbClr val="A7BCC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365;p29"/>
              <p:cNvSpPr/>
              <p:nvPr/>
            </p:nvSpPr>
            <p:spPr>
              <a:xfrm>
                <a:off x="4581775" y="2987300"/>
                <a:ext cx="440550" cy="277350"/>
              </a:xfrm>
              <a:custGeom>
                <a:avLst/>
                <a:gdLst/>
                <a:ahLst/>
                <a:cxnLst/>
                <a:rect l="l" t="t" r="r" b="b"/>
                <a:pathLst>
                  <a:path w="17622" h="11094" extrusionOk="0">
                    <a:moveTo>
                      <a:pt x="0" y="1"/>
                    </a:moveTo>
                    <a:lnTo>
                      <a:pt x="0" y="868"/>
                    </a:lnTo>
                    <a:cubicBezTo>
                      <a:pt x="0" y="982"/>
                      <a:pt x="46" y="1119"/>
                      <a:pt x="183" y="1188"/>
                    </a:cubicBezTo>
                    <a:lnTo>
                      <a:pt x="17096" y="10957"/>
                    </a:lnTo>
                    <a:cubicBezTo>
                      <a:pt x="17256" y="11048"/>
                      <a:pt x="17439" y="11094"/>
                      <a:pt x="17621" y="11094"/>
                    </a:cubicBezTo>
                    <a:lnTo>
                      <a:pt x="17621" y="10226"/>
                    </a:lnTo>
                    <a:cubicBezTo>
                      <a:pt x="17439" y="10226"/>
                      <a:pt x="17256" y="10181"/>
                      <a:pt x="17096" y="10090"/>
                    </a:cubicBezTo>
                    <a:lnTo>
                      <a:pt x="183" y="320"/>
                    </a:lnTo>
                    <a:cubicBezTo>
                      <a:pt x="46" y="252"/>
                      <a:pt x="0" y="115"/>
                      <a:pt x="0" y="1"/>
                    </a:cubicBez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366;p29"/>
              <p:cNvSpPr/>
              <p:nvPr/>
            </p:nvSpPr>
            <p:spPr>
              <a:xfrm>
                <a:off x="4380325" y="2029775"/>
                <a:ext cx="999775" cy="1315925"/>
              </a:xfrm>
              <a:custGeom>
                <a:avLst/>
                <a:gdLst/>
                <a:ahLst/>
                <a:cxnLst/>
                <a:rect l="l" t="t" r="r" b="b"/>
                <a:pathLst>
                  <a:path w="39991" h="52637" extrusionOk="0">
                    <a:moveTo>
                      <a:pt x="1" y="29331"/>
                    </a:moveTo>
                    <a:lnTo>
                      <a:pt x="39991" y="52636"/>
                    </a:lnTo>
                    <a:lnTo>
                      <a:pt x="39991" y="23191"/>
                    </a:lnTo>
                    <a:lnTo>
                      <a:pt x="1"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Google Shape;367;p29"/>
              <p:cNvSpPr/>
              <p:nvPr/>
            </p:nvSpPr>
            <p:spPr>
              <a:xfrm>
                <a:off x="5380075" y="2589575"/>
                <a:ext cx="33125" cy="756125"/>
              </a:xfrm>
              <a:custGeom>
                <a:avLst/>
                <a:gdLst/>
                <a:ahLst/>
                <a:cxnLst/>
                <a:rect l="l" t="t" r="r" b="b"/>
                <a:pathLst>
                  <a:path w="1325" h="30245" extrusionOk="0">
                    <a:moveTo>
                      <a:pt x="1325" y="1"/>
                    </a:moveTo>
                    <a:lnTo>
                      <a:pt x="1" y="799"/>
                    </a:lnTo>
                    <a:lnTo>
                      <a:pt x="1" y="30244"/>
                    </a:lnTo>
                    <a:lnTo>
                      <a:pt x="1325" y="29422"/>
                    </a:lnTo>
                    <a:lnTo>
                      <a:pt x="1325" y="1"/>
                    </a:lnTo>
                    <a:close/>
                  </a:path>
                </a:pathLst>
              </a:custGeom>
              <a:solidFill>
                <a:srgbClr val="A7BCC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Google Shape;368;p29"/>
              <p:cNvSpPr/>
              <p:nvPr/>
            </p:nvSpPr>
            <p:spPr>
              <a:xfrm>
                <a:off x="4380325" y="2009825"/>
                <a:ext cx="1032875" cy="599750"/>
              </a:xfrm>
              <a:custGeom>
                <a:avLst/>
                <a:gdLst/>
                <a:ahLst/>
                <a:cxnLst/>
                <a:rect l="l" t="t" r="r" b="b"/>
                <a:pathLst>
                  <a:path w="41315" h="23990" extrusionOk="0">
                    <a:moveTo>
                      <a:pt x="1348" y="0"/>
                    </a:moveTo>
                    <a:lnTo>
                      <a:pt x="1" y="799"/>
                    </a:lnTo>
                    <a:lnTo>
                      <a:pt x="39991" y="23989"/>
                    </a:lnTo>
                    <a:lnTo>
                      <a:pt x="41315" y="23191"/>
                    </a:lnTo>
                    <a:lnTo>
                      <a:pt x="134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369;p29"/>
              <p:cNvSpPr/>
              <p:nvPr/>
            </p:nvSpPr>
            <p:spPr>
              <a:xfrm>
                <a:off x="4380325" y="2029775"/>
                <a:ext cx="999775" cy="1315925"/>
              </a:xfrm>
              <a:custGeom>
                <a:avLst/>
                <a:gdLst/>
                <a:ahLst/>
                <a:cxnLst/>
                <a:rect l="l" t="t" r="r" b="b"/>
                <a:pathLst>
                  <a:path w="39991" h="52637" extrusionOk="0">
                    <a:moveTo>
                      <a:pt x="937" y="1644"/>
                    </a:moveTo>
                    <a:lnTo>
                      <a:pt x="39032" y="23739"/>
                    </a:lnTo>
                    <a:lnTo>
                      <a:pt x="39032" y="50970"/>
                    </a:lnTo>
                    <a:lnTo>
                      <a:pt x="937" y="28784"/>
                    </a:lnTo>
                    <a:lnTo>
                      <a:pt x="937" y="1644"/>
                    </a:lnTo>
                    <a:close/>
                    <a:moveTo>
                      <a:pt x="1" y="1"/>
                    </a:moveTo>
                    <a:lnTo>
                      <a:pt x="1" y="29331"/>
                    </a:lnTo>
                    <a:lnTo>
                      <a:pt x="39991" y="52636"/>
                    </a:lnTo>
                    <a:lnTo>
                      <a:pt x="39991" y="23191"/>
                    </a:lnTo>
                    <a:lnTo>
                      <a:pt x="1"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370;p29"/>
              <p:cNvSpPr/>
              <p:nvPr/>
            </p:nvSpPr>
            <p:spPr>
              <a:xfrm>
                <a:off x="5512475" y="2220950"/>
                <a:ext cx="376625" cy="667100"/>
              </a:xfrm>
              <a:custGeom>
                <a:avLst/>
                <a:gdLst/>
                <a:ahLst/>
                <a:cxnLst/>
                <a:rect l="l" t="t" r="r" b="b"/>
                <a:pathLst>
                  <a:path w="15065" h="26684" extrusionOk="0">
                    <a:moveTo>
                      <a:pt x="0" y="0"/>
                    </a:moveTo>
                    <a:lnTo>
                      <a:pt x="0" y="17964"/>
                    </a:lnTo>
                    <a:lnTo>
                      <a:pt x="15065" y="26683"/>
                    </a:lnTo>
                    <a:lnTo>
                      <a:pt x="15065" y="867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371;p29"/>
              <p:cNvSpPr/>
              <p:nvPr/>
            </p:nvSpPr>
            <p:spPr>
              <a:xfrm>
                <a:off x="5889100" y="2420675"/>
                <a:ext cx="28550" cy="467375"/>
              </a:xfrm>
              <a:custGeom>
                <a:avLst/>
                <a:gdLst/>
                <a:ahLst/>
                <a:cxnLst/>
                <a:rect l="l" t="t" r="r" b="b"/>
                <a:pathLst>
                  <a:path w="1142" h="18695" extrusionOk="0">
                    <a:moveTo>
                      <a:pt x="1141" y="0"/>
                    </a:moveTo>
                    <a:lnTo>
                      <a:pt x="0" y="685"/>
                    </a:lnTo>
                    <a:lnTo>
                      <a:pt x="0" y="18694"/>
                    </a:lnTo>
                    <a:lnTo>
                      <a:pt x="1141" y="18009"/>
                    </a:lnTo>
                    <a:lnTo>
                      <a:pt x="1141" y="0"/>
                    </a:lnTo>
                    <a:close/>
                  </a:path>
                </a:pathLst>
              </a:custGeom>
              <a:solidFill>
                <a:srgbClr val="A7BCC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372;p29"/>
              <p:cNvSpPr/>
              <p:nvPr/>
            </p:nvSpPr>
            <p:spPr>
              <a:xfrm>
                <a:off x="5512475" y="2204400"/>
                <a:ext cx="405175" cy="233425"/>
              </a:xfrm>
              <a:custGeom>
                <a:avLst/>
                <a:gdLst/>
                <a:ahLst/>
                <a:cxnLst/>
                <a:rect l="l" t="t" r="r" b="b"/>
                <a:pathLst>
                  <a:path w="16207" h="9337" extrusionOk="0">
                    <a:moveTo>
                      <a:pt x="1164" y="0"/>
                    </a:moveTo>
                    <a:lnTo>
                      <a:pt x="0" y="662"/>
                    </a:lnTo>
                    <a:lnTo>
                      <a:pt x="15065" y="9336"/>
                    </a:lnTo>
                    <a:lnTo>
                      <a:pt x="16206" y="8651"/>
                    </a:lnTo>
                    <a:lnTo>
                      <a:pt x="1164"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373;p29"/>
              <p:cNvSpPr/>
              <p:nvPr/>
            </p:nvSpPr>
            <p:spPr>
              <a:xfrm>
                <a:off x="5544425" y="2277450"/>
                <a:ext cx="313300" cy="554100"/>
              </a:xfrm>
              <a:custGeom>
                <a:avLst/>
                <a:gdLst/>
                <a:ahLst/>
                <a:cxnLst/>
                <a:rect l="l" t="t" r="r" b="b"/>
                <a:pathLst>
                  <a:path w="12532" h="22164" extrusionOk="0">
                    <a:moveTo>
                      <a:pt x="1" y="0"/>
                    </a:moveTo>
                    <a:lnTo>
                      <a:pt x="1" y="14905"/>
                    </a:lnTo>
                    <a:lnTo>
                      <a:pt x="12532" y="22163"/>
                    </a:lnTo>
                    <a:lnTo>
                      <a:pt x="12532" y="7190"/>
                    </a:lnTo>
                    <a:lnTo>
                      <a:pt x="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374;p29"/>
              <p:cNvSpPr/>
              <p:nvPr/>
            </p:nvSpPr>
            <p:spPr>
              <a:xfrm>
                <a:off x="5567250" y="2531375"/>
                <a:ext cx="57100" cy="134125"/>
              </a:xfrm>
              <a:custGeom>
                <a:avLst/>
                <a:gdLst/>
                <a:ahLst/>
                <a:cxnLst/>
                <a:rect l="l" t="t" r="r" b="b"/>
                <a:pathLst>
                  <a:path w="2284" h="5365" extrusionOk="0">
                    <a:moveTo>
                      <a:pt x="1" y="0"/>
                    </a:moveTo>
                    <a:lnTo>
                      <a:pt x="1" y="4063"/>
                    </a:lnTo>
                    <a:lnTo>
                      <a:pt x="2283" y="5364"/>
                    </a:lnTo>
                    <a:lnTo>
                      <a:pt x="2283" y="1301"/>
                    </a:lnTo>
                    <a:lnTo>
                      <a:pt x="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Google Shape;375;p29"/>
              <p:cNvSpPr/>
              <p:nvPr/>
            </p:nvSpPr>
            <p:spPr>
              <a:xfrm>
                <a:off x="5538725" y="2607275"/>
                <a:ext cx="17700" cy="20000"/>
              </a:xfrm>
              <a:custGeom>
                <a:avLst/>
                <a:gdLst/>
                <a:ahLst/>
                <a:cxnLst/>
                <a:rect l="l" t="t" r="r" b="b"/>
                <a:pathLst>
                  <a:path w="708" h="800" extrusionOk="0">
                    <a:moveTo>
                      <a:pt x="0" y="0"/>
                    </a:moveTo>
                    <a:lnTo>
                      <a:pt x="0" y="388"/>
                    </a:lnTo>
                    <a:lnTo>
                      <a:pt x="708" y="799"/>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376;p29"/>
              <p:cNvSpPr/>
              <p:nvPr/>
            </p:nvSpPr>
            <p:spPr>
              <a:xfrm>
                <a:off x="5538725" y="2569600"/>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 name="Google Shape;377;p29"/>
              <p:cNvSpPr/>
              <p:nvPr/>
            </p:nvSpPr>
            <p:spPr>
              <a:xfrm>
                <a:off x="5538725" y="2531950"/>
                <a:ext cx="17700" cy="20000"/>
              </a:xfrm>
              <a:custGeom>
                <a:avLst/>
                <a:gdLst/>
                <a:ahLst/>
                <a:cxnLst/>
                <a:rect l="l" t="t" r="r" b="b"/>
                <a:pathLst>
                  <a:path w="708" h="800" extrusionOk="0">
                    <a:moveTo>
                      <a:pt x="0" y="0"/>
                    </a:moveTo>
                    <a:lnTo>
                      <a:pt x="0" y="388"/>
                    </a:lnTo>
                    <a:lnTo>
                      <a:pt x="708" y="799"/>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378;p29"/>
              <p:cNvSpPr/>
              <p:nvPr/>
            </p:nvSpPr>
            <p:spPr>
              <a:xfrm>
                <a:off x="5538725" y="2494275"/>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379;p29"/>
              <p:cNvSpPr/>
              <p:nvPr/>
            </p:nvSpPr>
            <p:spPr>
              <a:xfrm>
                <a:off x="5538725" y="2456625"/>
                <a:ext cx="17700" cy="20000"/>
              </a:xfrm>
              <a:custGeom>
                <a:avLst/>
                <a:gdLst/>
                <a:ahLst/>
                <a:cxnLst/>
                <a:rect l="l" t="t" r="r" b="b"/>
                <a:pathLst>
                  <a:path w="708" h="800" extrusionOk="0">
                    <a:moveTo>
                      <a:pt x="0" y="0"/>
                    </a:moveTo>
                    <a:lnTo>
                      <a:pt x="0" y="388"/>
                    </a:lnTo>
                    <a:lnTo>
                      <a:pt x="708" y="799"/>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380;p29"/>
              <p:cNvSpPr/>
              <p:nvPr/>
            </p:nvSpPr>
            <p:spPr>
              <a:xfrm>
                <a:off x="5538725" y="2418950"/>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381;p29"/>
              <p:cNvSpPr/>
              <p:nvPr/>
            </p:nvSpPr>
            <p:spPr>
              <a:xfrm>
                <a:off x="5538725" y="2381300"/>
                <a:ext cx="17700" cy="20000"/>
              </a:xfrm>
              <a:custGeom>
                <a:avLst/>
                <a:gdLst/>
                <a:ahLst/>
                <a:cxnLst/>
                <a:rect l="l" t="t" r="r" b="b"/>
                <a:pathLst>
                  <a:path w="708" h="800" extrusionOk="0">
                    <a:moveTo>
                      <a:pt x="0" y="0"/>
                    </a:moveTo>
                    <a:lnTo>
                      <a:pt x="0" y="388"/>
                    </a:lnTo>
                    <a:lnTo>
                      <a:pt x="708" y="799"/>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382;p29"/>
              <p:cNvSpPr/>
              <p:nvPr/>
            </p:nvSpPr>
            <p:spPr>
              <a:xfrm>
                <a:off x="5538725" y="2343625"/>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383;p29"/>
              <p:cNvSpPr/>
              <p:nvPr/>
            </p:nvSpPr>
            <p:spPr>
              <a:xfrm>
                <a:off x="5637450" y="2487425"/>
                <a:ext cx="57075" cy="218575"/>
              </a:xfrm>
              <a:custGeom>
                <a:avLst/>
                <a:gdLst/>
                <a:ahLst/>
                <a:cxnLst/>
                <a:rect l="l" t="t" r="r" b="b"/>
                <a:pathLst>
                  <a:path w="2283" h="8743" extrusionOk="0">
                    <a:moveTo>
                      <a:pt x="0" y="1"/>
                    </a:moveTo>
                    <a:lnTo>
                      <a:pt x="0" y="7442"/>
                    </a:lnTo>
                    <a:lnTo>
                      <a:pt x="2283" y="8743"/>
                    </a:lnTo>
                    <a:lnTo>
                      <a:pt x="2283" y="1302"/>
                    </a:lnTo>
                    <a:lnTo>
                      <a:pt x="0"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 name="Google Shape;384;p29"/>
              <p:cNvSpPr/>
              <p:nvPr/>
            </p:nvSpPr>
            <p:spPr>
              <a:xfrm>
                <a:off x="5707625" y="2553050"/>
                <a:ext cx="57100" cy="194050"/>
              </a:xfrm>
              <a:custGeom>
                <a:avLst/>
                <a:gdLst/>
                <a:ahLst/>
                <a:cxnLst/>
                <a:rect l="l" t="t" r="r" b="b"/>
                <a:pathLst>
                  <a:path w="2284" h="7762" extrusionOk="0">
                    <a:moveTo>
                      <a:pt x="1" y="1"/>
                    </a:moveTo>
                    <a:lnTo>
                      <a:pt x="1" y="6437"/>
                    </a:lnTo>
                    <a:lnTo>
                      <a:pt x="2283" y="7761"/>
                    </a:lnTo>
                    <a:lnTo>
                      <a:pt x="2283" y="1325"/>
                    </a:lnTo>
                    <a:lnTo>
                      <a:pt x="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 name="Google Shape;385;p29"/>
              <p:cNvSpPr/>
              <p:nvPr/>
            </p:nvSpPr>
            <p:spPr>
              <a:xfrm>
                <a:off x="5777825" y="2496575"/>
                <a:ext cx="57075" cy="291025"/>
              </a:xfrm>
              <a:custGeom>
                <a:avLst/>
                <a:gdLst/>
                <a:ahLst/>
                <a:cxnLst/>
                <a:rect l="l" t="t" r="r" b="b"/>
                <a:pathLst>
                  <a:path w="2283" h="11641" extrusionOk="0">
                    <a:moveTo>
                      <a:pt x="0" y="0"/>
                    </a:moveTo>
                    <a:lnTo>
                      <a:pt x="0" y="10340"/>
                    </a:lnTo>
                    <a:lnTo>
                      <a:pt x="2283" y="11641"/>
                    </a:lnTo>
                    <a:lnTo>
                      <a:pt x="2283" y="1301"/>
                    </a:lnTo>
                    <a:lnTo>
                      <a:pt x="0"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386;p29"/>
              <p:cNvSpPr/>
              <p:nvPr/>
            </p:nvSpPr>
            <p:spPr>
              <a:xfrm>
                <a:off x="5051975" y="1818075"/>
                <a:ext cx="376625" cy="666525"/>
              </a:xfrm>
              <a:custGeom>
                <a:avLst/>
                <a:gdLst/>
                <a:ahLst/>
                <a:cxnLst/>
                <a:rect l="l" t="t" r="r" b="b"/>
                <a:pathLst>
                  <a:path w="15065" h="26661" extrusionOk="0">
                    <a:moveTo>
                      <a:pt x="0" y="1"/>
                    </a:moveTo>
                    <a:lnTo>
                      <a:pt x="0" y="17941"/>
                    </a:lnTo>
                    <a:lnTo>
                      <a:pt x="15065" y="26661"/>
                    </a:lnTo>
                    <a:lnTo>
                      <a:pt x="15065" y="865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Google Shape;387;p29"/>
              <p:cNvSpPr/>
              <p:nvPr/>
            </p:nvSpPr>
            <p:spPr>
              <a:xfrm>
                <a:off x="5428575" y="2017225"/>
                <a:ext cx="28575" cy="467375"/>
              </a:xfrm>
              <a:custGeom>
                <a:avLst/>
                <a:gdLst/>
                <a:ahLst/>
                <a:cxnLst/>
                <a:rect l="l" t="t" r="r" b="b"/>
                <a:pathLst>
                  <a:path w="1143" h="18695" extrusionOk="0">
                    <a:moveTo>
                      <a:pt x="1142" y="1"/>
                    </a:moveTo>
                    <a:lnTo>
                      <a:pt x="1" y="686"/>
                    </a:lnTo>
                    <a:lnTo>
                      <a:pt x="1" y="18695"/>
                    </a:lnTo>
                    <a:lnTo>
                      <a:pt x="1142" y="18010"/>
                    </a:lnTo>
                    <a:lnTo>
                      <a:pt x="1142" y="1"/>
                    </a:lnTo>
                    <a:close/>
                  </a:path>
                </a:pathLst>
              </a:custGeom>
              <a:solidFill>
                <a:srgbClr val="A7BCC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388;p29"/>
              <p:cNvSpPr/>
              <p:nvPr/>
            </p:nvSpPr>
            <p:spPr>
              <a:xfrm>
                <a:off x="5051975" y="1801525"/>
                <a:ext cx="405175" cy="232850"/>
              </a:xfrm>
              <a:custGeom>
                <a:avLst/>
                <a:gdLst/>
                <a:ahLst/>
                <a:cxnLst/>
                <a:rect l="l" t="t" r="r" b="b"/>
                <a:pathLst>
                  <a:path w="16207" h="9314" extrusionOk="0">
                    <a:moveTo>
                      <a:pt x="1164" y="1"/>
                    </a:moveTo>
                    <a:lnTo>
                      <a:pt x="0" y="663"/>
                    </a:lnTo>
                    <a:lnTo>
                      <a:pt x="15065" y="9314"/>
                    </a:lnTo>
                    <a:lnTo>
                      <a:pt x="16206" y="8629"/>
                    </a:lnTo>
                    <a:lnTo>
                      <a:pt x="1164"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389;p29"/>
              <p:cNvSpPr/>
              <p:nvPr/>
            </p:nvSpPr>
            <p:spPr>
              <a:xfrm>
                <a:off x="5083925" y="1874000"/>
                <a:ext cx="313300" cy="554100"/>
              </a:xfrm>
              <a:custGeom>
                <a:avLst/>
                <a:gdLst/>
                <a:ahLst/>
                <a:cxnLst/>
                <a:rect l="l" t="t" r="r" b="b"/>
                <a:pathLst>
                  <a:path w="12532" h="22164" extrusionOk="0">
                    <a:moveTo>
                      <a:pt x="1" y="1"/>
                    </a:moveTo>
                    <a:lnTo>
                      <a:pt x="1" y="14928"/>
                    </a:lnTo>
                    <a:lnTo>
                      <a:pt x="12532" y="22164"/>
                    </a:lnTo>
                    <a:lnTo>
                      <a:pt x="12532" y="7213"/>
                    </a:lnTo>
                    <a:lnTo>
                      <a:pt x="1"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390;p29"/>
              <p:cNvSpPr/>
              <p:nvPr/>
            </p:nvSpPr>
            <p:spPr>
              <a:xfrm>
                <a:off x="5078225" y="2203825"/>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391;p29"/>
              <p:cNvSpPr/>
              <p:nvPr/>
            </p:nvSpPr>
            <p:spPr>
              <a:xfrm>
                <a:off x="5078225" y="2166175"/>
                <a:ext cx="17700" cy="20000"/>
              </a:xfrm>
              <a:custGeom>
                <a:avLst/>
                <a:gdLst/>
                <a:ahLst/>
                <a:cxnLst/>
                <a:rect l="l" t="t" r="r" b="b"/>
                <a:pathLst>
                  <a:path w="708" h="800" extrusionOk="0">
                    <a:moveTo>
                      <a:pt x="0" y="0"/>
                    </a:moveTo>
                    <a:lnTo>
                      <a:pt x="0" y="388"/>
                    </a:lnTo>
                    <a:lnTo>
                      <a:pt x="708" y="799"/>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392;p29"/>
              <p:cNvSpPr/>
              <p:nvPr/>
            </p:nvSpPr>
            <p:spPr>
              <a:xfrm>
                <a:off x="5078225" y="2128500"/>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393;p29"/>
              <p:cNvSpPr/>
              <p:nvPr/>
            </p:nvSpPr>
            <p:spPr>
              <a:xfrm>
                <a:off x="5078225" y="2090850"/>
                <a:ext cx="17700" cy="20550"/>
              </a:xfrm>
              <a:custGeom>
                <a:avLst/>
                <a:gdLst/>
                <a:ahLst/>
                <a:cxnLst/>
                <a:rect l="l" t="t" r="r" b="b"/>
                <a:pathLst>
                  <a:path w="708" h="822" extrusionOk="0">
                    <a:moveTo>
                      <a:pt x="0" y="0"/>
                    </a:moveTo>
                    <a:lnTo>
                      <a:pt x="0" y="388"/>
                    </a:lnTo>
                    <a:lnTo>
                      <a:pt x="708" y="822"/>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394;p29"/>
              <p:cNvSpPr/>
              <p:nvPr/>
            </p:nvSpPr>
            <p:spPr>
              <a:xfrm>
                <a:off x="5078225" y="2053175"/>
                <a:ext cx="17700" cy="20575"/>
              </a:xfrm>
              <a:custGeom>
                <a:avLst/>
                <a:gdLst/>
                <a:ahLst/>
                <a:cxnLst/>
                <a:rect l="l" t="t" r="r" b="b"/>
                <a:pathLst>
                  <a:path w="708" h="823" extrusionOk="0">
                    <a:moveTo>
                      <a:pt x="0" y="1"/>
                    </a:moveTo>
                    <a:lnTo>
                      <a:pt x="0" y="412"/>
                    </a:lnTo>
                    <a:lnTo>
                      <a:pt x="708" y="823"/>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 name="Google Shape;395;p29"/>
              <p:cNvSpPr/>
              <p:nvPr/>
            </p:nvSpPr>
            <p:spPr>
              <a:xfrm>
                <a:off x="5078225" y="2015525"/>
                <a:ext cx="17700" cy="20575"/>
              </a:xfrm>
              <a:custGeom>
                <a:avLst/>
                <a:gdLst/>
                <a:ahLst/>
                <a:cxnLst/>
                <a:rect l="l" t="t" r="r" b="b"/>
                <a:pathLst>
                  <a:path w="708" h="823" extrusionOk="0">
                    <a:moveTo>
                      <a:pt x="0" y="0"/>
                    </a:moveTo>
                    <a:lnTo>
                      <a:pt x="0" y="411"/>
                    </a:lnTo>
                    <a:lnTo>
                      <a:pt x="708" y="822"/>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Google Shape;396;p29"/>
              <p:cNvSpPr/>
              <p:nvPr/>
            </p:nvSpPr>
            <p:spPr>
              <a:xfrm>
                <a:off x="5078225" y="1977850"/>
                <a:ext cx="17700" cy="20575"/>
              </a:xfrm>
              <a:custGeom>
                <a:avLst/>
                <a:gdLst/>
                <a:ahLst/>
                <a:cxnLst/>
                <a:rect l="l" t="t" r="r" b="b"/>
                <a:pathLst>
                  <a:path w="708" h="823" extrusionOk="0">
                    <a:moveTo>
                      <a:pt x="0" y="1"/>
                    </a:moveTo>
                    <a:lnTo>
                      <a:pt x="0" y="412"/>
                    </a:lnTo>
                    <a:lnTo>
                      <a:pt x="708" y="823"/>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397;p29"/>
              <p:cNvSpPr/>
              <p:nvPr/>
            </p:nvSpPr>
            <p:spPr>
              <a:xfrm>
                <a:off x="5078225" y="1940200"/>
                <a:ext cx="17700" cy="20575"/>
              </a:xfrm>
              <a:custGeom>
                <a:avLst/>
                <a:gdLst/>
                <a:ahLst/>
                <a:cxnLst/>
                <a:rect l="l" t="t" r="r" b="b"/>
                <a:pathLst>
                  <a:path w="708" h="823" extrusionOk="0">
                    <a:moveTo>
                      <a:pt x="0" y="0"/>
                    </a:moveTo>
                    <a:lnTo>
                      <a:pt x="0" y="411"/>
                    </a:lnTo>
                    <a:lnTo>
                      <a:pt x="708" y="822"/>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398;p29"/>
              <p:cNvSpPr/>
              <p:nvPr/>
            </p:nvSpPr>
            <p:spPr>
              <a:xfrm>
                <a:off x="5511325" y="3113425"/>
                <a:ext cx="231700" cy="133550"/>
              </a:xfrm>
              <a:custGeom>
                <a:avLst/>
                <a:gdLst/>
                <a:ahLst/>
                <a:cxnLst/>
                <a:rect l="l" t="t" r="r" b="b"/>
                <a:pathLst>
                  <a:path w="9268" h="5342" extrusionOk="0">
                    <a:moveTo>
                      <a:pt x="4703" y="0"/>
                    </a:moveTo>
                    <a:lnTo>
                      <a:pt x="1" y="2716"/>
                    </a:lnTo>
                    <a:lnTo>
                      <a:pt x="4543" y="5341"/>
                    </a:lnTo>
                    <a:lnTo>
                      <a:pt x="9268" y="2648"/>
                    </a:lnTo>
                    <a:lnTo>
                      <a:pt x="470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Google Shape;399;p29"/>
              <p:cNvSpPr/>
              <p:nvPr/>
            </p:nvSpPr>
            <p:spPr>
              <a:xfrm>
                <a:off x="5624875" y="3179600"/>
                <a:ext cx="118150" cy="199750"/>
              </a:xfrm>
              <a:custGeom>
                <a:avLst/>
                <a:gdLst/>
                <a:ahLst/>
                <a:cxnLst/>
                <a:rect l="l" t="t" r="r" b="b"/>
                <a:pathLst>
                  <a:path w="4726" h="7990" extrusionOk="0">
                    <a:moveTo>
                      <a:pt x="4726" y="1"/>
                    </a:moveTo>
                    <a:lnTo>
                      <a:pt x="1" y="2694"/>
                    </a:lnTo>
                    <a:lnTo>
                      <a:pt x="1" y="7990"/>
                    </a:lnTo>
                    <a:lnTo>
                      <a:pt x="4726" y="5274"/>
                    </a:lnTo>
                    <a:lnTo>
                      <a:pt x="4726" y="1"/>
                    </a:lnTo>
                    <a:close/>
                  </a:path>
                </a:pathLst>
              </a:custGeom>
              <a:solidFill>
                <a:srgbClr val="A7BCC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400;p29"/>
              <p:cNvSpPr/>
              <p:nvPr/>
            </p:nvSpPr>
            <p:spPr>
              <a:xfrm>
                <a:off x="5122725" y="2107350"/>
                <a:ext cx="241400" cy="162175"/>
              </a:xfrm>
              <a:custGeom>
                <a:avLst/>
                <a:gdLst/>
                <a:ahLst/>
                <a:cxnLst/>
                <a:rect l="l" t="t" r="r" b="b"/>
                <a:pathLst>
                  <a:path w="9656" h="6487" extrusionOk="0">
                    <a:moveTo>
                      <a:pt x="484" y="0"/>
                    </a:moveTo>
                    <a:cubicBezTo>
                      <a:pt x="197" y="0"/>
                      <a:pt x="1" y="228"/>
                      <a:pt x="1" y="618"/>
                    </a:cubicBezTo>
                    <a:cubicBezTo>
                      <a:pt x="1" y="1166"/>
                      <a:pt x="389" y="1828"/>
                      <a:pt x="868" y="2102"/>
                    </a:cubicBezTo>
                    <a:cubicBezTo>
                      <a:pt x="1000" y="2190"/>
                      <a:pt x="1122" y="2231"/>
                      <a:pt x="1235" y="2231"/>
                    </a:cubicBezTo>
                    <a:cubicBezTo>
                      <a:pt x="1298" y="2231"/>
                      <a:pt x="1358" y="2218"/>
                      <a:pt x="1416" y="2193"/>
                    </a:cubicBezTo>
                    <a:lnTo>
                      <a:pt x="3356" y="4750"/>
                    </a:lnTo>
                    <a:cubicBezTo>
                      <a:pt x="3356" y="4796"/>
                      <a:pt x="3356" y="4841"/>
                      <a:pt x="3356" y="4887"/>
                    </a:cubicBezTo>
                    <a:cubicBezTo>
                      <a:pt x="3356" y="5435"/>
                      <a:pt x="3721" y="6097"/>
                      <a:pt x="4200" y="6370"/>
                    </a:cubicBezTo>
                    <a:cubicBezTo>
                      <a:pt x="4338" y="6449"/>
                      <a:pt x="4469" y="6487"/>
                      <a:pt x="4585" y="6487"/>
                    </a:cubicBezTo>
                    <a:cubicBezTo>
                      <a:pt x="4871" y="6487"/>
                      <a:pt x="5068" y="6258"/>
                      <a:pt x="5068" y="5868"/>
                    </a:cubicBezTo>
                    <a:cubicBezTo>
                      <a:pt x="5068" y="5640"/>
                      <a:pt x="4999" y="5412"/>
                      <a:pt x="4885" y="5161"/>
                    </a:cubicBezTo>
                    <a:lnTo>
                      <a:pt x="8400" y="1851"/>
                    </a:lnTo>
                    <a:cubicBezTo>
                      <a:pt x="8514" y="1965"/>
                      <a:pt x="8651" y="2079"/>
                      <a:pt x="8788" y="2171"/>
                    </a:cubicBezTo>
                    <a:cubicBezTo>
                      <a:pt x="8926" y="2249"/>
                      <a:pt x="9057" y="2287"/>
                      <a:pt x="9172" y="2287"/>
                    </a:cubicBezTo>
                    <a:cubicBezTo>
                      <a:pt x="9459" y="2287"/>
                      <a:pt x="9656" y="2059"/>
                      <a:pt x="9656" y="1668"/>
                    </a:cubicBezTo>
                    <a:cubicBezTo>
                      <a:pt x="9656" y="1121"/>
                      <a:pt x="9268" y="459"/>
                      <a:pt x="8788" y="185"/>
                    </a:cubicBezTo>
                    <a:cubicBezTo>
                      <a:pt x="8650" y="106"/>
                      <a:pt x="8520" y="69"/>
                      <a:pt x="8404" y="69"/>
                    </a:cubicBezTo>
                    <a:cubicBezTo>
                      <a:pt x="8118" y="69"/>
                      <a:pt x="7921" y="297"/>
                      <a:pt x="7921" y="687"/>
                    </a:cubicBezTo>
                    <a:cubicBezTo>
                      <a:pt x="7921" y="938"/>
                      <a:pt x="8012" y="1212"/>
                      <a:pt x="8149" y="1486"/>
                    </a:cubicBezTo>
                    <a:lnTo>
                      <a:pt x="4657" y="4796"/>
                    </a:lnTo>
                    <a:cubicBezTo>
                      <a:pt x="4543" y="4613"/>
                      <a:pt x="4383" y="4476"/>
                      <a:pt x="4223" y="4385"/>
                    </a:cubicBezTo>
                    <a:cubicBezTo>
                      <a:pt x="4081" y="4307"/>
                      <a:pt x="3946" y="4266"/>
                      <a:pt x="3826" y="4266"/>
                    </a:cubicBezTo>
                    <a:cubicBezTo>
                      <a:pt x="3735" y="4266"/>
                      <a:pt x="3653" y="4290"/>
                      <a:pt x="3584" y="4339"/>
                    </a:cubicBezTo>
                    <a:lnTo>
                      <a:pt x="1690" y="1851"/>
                    </a:lnTo>
                    <a:cubicBezTo>
                      <a:pt x="1713" y="1783"/>
                      <a:pt x="1713" y="1714"/>
                      <a:pt x="1713" y="1623"/>
                    </a:cubicBezTo>
                    <a:cubicBezTo>
                      <a:pt x="1735" y="1075"/>
                      <a:pt x="1347" y="390"/>
                      <a:pt x="868" y="116"/>
                    </a:cubicBezTo>
                    <a:cubicBezTo>
                      <a:pt x="730" y="38"/>
                      <a:pt x="600" y="0"/>
                      <a:pt x="48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401;p29"/>
              <p:cNvSpPr/>
              <p:nvPr/>
            </p:nvSpPr>
            <p:spPr>
              <a:xfrm>
                <a:off x="5178650" y="3121400"/>
                <a:ext cx="152375" cy="103325"/>
              </a:xfrm>
              <a:custGeom>
                <a:avLst/>
                <a:gdLst/>
                <a:ahLst/>
                <a:cxnLst/>
                <a:rect l="l" t="t" r="r" b="b"/>
                <a:pathLst>
                  <a:path w="6095" h="4133" extrusionOk="0">
                    <a:moveTo>
                      <a:pt x="1" y="1"/>
                    </a:moveTo>
                    <a:lnTo>
                      <a:pt x="1" y="594"/>
                    </a:lnTo>
                    <a:lnTo>
                      <a:pt x="6095" y="4132"/>
                    </a:lnTo>
                    <a:lnTo>
                      <a:pt x="6095" y="3539"/>
                    </a:lnTo>
                    <a:lnTo>
                      <a:pt x="1"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Google Shape;402;p29"/>
              <p:cNvSpPr/>
              <p:nvPr/>
            </p:nvSpPr>
            <p:spPr>
              <a:xfrm>
                <a:off x="5002900" y="3019825"/>
                <a:ext cx="152950" cy="103325"/>
              </a:xfrm>
              <a:custGeom>
                <a:avLst/>
                <a:gdLst/>
                <a:ahLst/>
                <a:cxnLst/>
                <a:rect l="l" t="t" r="r" b="b"/>
                <a:pathLst>
                  <a:path w="6118" h="4133" extrusionOk="0">
                    <a:moveTo>
                      <a:pt x="0" y="1"/>
                    </a:moveTo>
                    <a:lnTo>
                      <a:pt x="0" y="594"/>
                    </a:lnTo>
                    <a:lnTo>
                      <a:pt x="6117" y="4132"/>
                    </a:lnTo>
                    <a:lnTo>
                      <a:pt x="6117"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 name="Google Shape;403;p29"/>
              <p:cNvSpPr/>
              <p:nvPr/>
            </p:nvSpPr>
            <p:spPr>
              <a:xfrm>
                <a:off x="5002900" y="3044950"/>
                <a:ext cx="152950" cy="103300"/>
              </a:xfrm>
              <a:custGeom>
                <a:avLst/>
                <a:gdLst/>
                <a:ahLst/>
                <a:cxnLst/>
                <a:rect l="l" t="t" r="r" b="b"/>
                <a:pathLst>
                  <a:path w="6118" h="4132" extrusionOk="0">
                    <a:moveTo>
                      <a:pt x="0" y="0"/>
                    </a:moveTo>
                    <a:lnTo>
                      <a:pt x="0" y="594"/>
                    </a:lnTo>
                    <a:lnTo>
                      <a:pt x="6117" y="4131"/>
                    </a:lnTo>
                    <a:lnTo>
                      <a:pt x="6117"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404;p29"/>
              <p:cNvSpPr/>
              <p:nvPr/>
            </p:nvSpPr>
            <p:spPr>
              <a:xfrm>
                <a:off x="4827700" y="2918250"/>
                <a:ext cx="152400" cy="103325"/>
              </a:xfrm>
              <a:custGeom>
                <a:avLst/>
                <a:gdLst/>
                <a:ahLst/>
                <a:cxnLst/>
                <a:rect l="l" t="t" r="r" b="b"/>
                <a:pathLst>
                  <a:path w="6096" h="4133" extrusionOk="0">
                    <a:moveTo>
                      <a:pt x="1" y="1"/>
                    </a:moveTo>
                    <a:lnTo>
                      <a:pt x="1" y="594"/>
                    </a:lnTo>
                    <a:lnTo>
                      <a:pt x="6095" y="4132"/>
                    </a:lnTo>
                    <a:lnTo>
                      <a:pt x="6095" y="3539"/>
                    </a:lnTo>
                    <a:lnTo>
                      <a:pt x="1"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405;p29"/>
              <p:cNvSpPr/>
              <p:nvPr/>
            </p:nvSpPr>
            <p:spPr>
              <a:xfrm>
                <a:off x="4827700" y="2943375"/>
                <a:ext cx="152400" cy="103300"/>
              </a:xfrm>
              <a:custGeom>
                <a:avLst/>
                <a:gdLst/>
                <a:ahLst/>
                <a:cxnLst/>
                <a:rect l="l" t="t" r="r" b="b"/>
                <a:pathLst>
                  <a:path w="6096" h="4132" extrusionOk="0">
                    <a:moveTo>
                      <a:pt x="1" y="0"/>
                    </a:moveTo>
                    <a:lnTo>
                      <a:pt x="1" y="594"/>
                    </a:lnTo>
                    <a:lnTo>
                      <a:pt x="6095" y="4132"/>
                    </a:lnTo>
                    <a:lnTo>
                      <a:pt x="6095" y="3538"/>
                    </a:lnTo>
                    <a:lnTo>
                      <a:pt x="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Google Shape;406;p29"/>
              <p:cNvSpPr/>
              <p:nvPr/>
            </p:nvSpPr>
            <p:spPr>
              <a:xfrm>
                <a:off x="4651950" y="2816675"/>
                <a:ext cx="152400" cy="103325"/>
              </a:xfrm>
              <a:custGeom>
                <a:avLst/>
                <a:gdLst/>
                <a:ahLst/>
                <a:cxnLst/>
                <a:rect l="l" t="t" r="r" b="b"/>
                <a:pathLst>
                  <a:path w="6096" h="4133" extrusionOk="0">
                    <a:moveTo>
                      <a:pt x="1" y="1"/>
                    </a:moveTo>
                    <a:lnTo>
                      <a:pt x="1" y="594"/>
                    </a:lnTo>
                    <a:lnTo>
                      <a:pt x="6095" y="4132"/>
                    </a:lnTo>
                    <a:lnTo>
                      <a:pt x="6095" y="3539"/>
                    </a:lnTo>
                    <a:lnTo>
                      <a:pt x="1"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407;p29"/>
              <p:cNvSpPr/>
              <p:nvPr/>
            </p:nvSpPr>
            <p:spPr>
              <a:xfrm>
                <a:off x="4651950" y="2841800"/>
                <a:ext cx="152400" cy="103300"/>
              </a:xfrm>
              <a:custGeom>
                <a:avLst/>
                <a:gdLst/>
                <a:ahLst/>
                <a:cxnLst/>
                <a:rect l="l" t="t" r="r" b="b"/>
                <a:pathLst>
                  <a:path w="6096" h="4132" extrusionOk="0">
                    <a:moveTo>
                      <a:pt x="1" y="0"/>
                    </a:moveTo>
                    <a:lnTo>
                      <a:pt x="1" y="594"/>
                    </a:lnTo>
                    <a:lnTo>
                      <a:pt x="6095" y="4132"/>
                    </a:lnTo>
                    <a:lnTo>
                      <a:pt x="6095" y="3538"/>
                    </a:lnTo>
                    <a:lnTo>
                      <a:pt x="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408;p29"/>
              <p:cNvSpPr/>
              <p:nvPr/>
            </p:nvSpPr>
            <p:spPr>
              <a:xfrm>
                <a:off x="4609150" y="2221525"/>
                <a:ext cx="721875" cy="950700"/>
              </a:xfrm>
              <a:custGeom>
                <a:avLst/>
                <a:gdLst/>
                <a:ahLst/>
                <a:cxnLst/>
                <a:rect l="l" t="t" r="r" b="b"/>
                <a:pathLst>
                  <a:path w="28875" h="38028" extrusionOk="0">
                    <a:moveTo>
                      <a:pt x="1" y="0"/>
                    </a:moveTo>
                    <a:lnTo>
                      <a:pt x="1" y="21205"/>
                    </a:lnTo>
                    <a:lnTo>
                      <a:pt x="28875" y="38027"/>
                    </a:lnTo>
                    <a:lnTo>
                      <a:pt x="28875" y="16754"/>
                    </a:lnTo>
                    <a:lnTo>
                      <a:pt x="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409;p29"/>
              <p:cNvSpPr/>
              <p:nvPr/>
            </p:nvSpPr>
            <p:spPr>
              <a:xfrm>
                <a:off x="4626850" y="2721975"/>
                <a:ext cx="681350" cy="402875"/>
              </a:xfrm>
              <a:custGeom>
                <a:avLst/>
                <a:gdLst/>
                <a:ahLst/>
                <a:cxnLst/>
                <a:rect l="l" t="t" r="r" b="b"/>
                <a:pathLst>
                  <a:path w="27254" h="16115" extrusionOk="0">
                    <a:moveTo>
                      <a:pt x="0" y="0"/>
                    </a:moveTo>
                    <a:lnTo>
                      <a:pt x="0" y="251"/>
                    </a:lnTo>
                    <a:lnTo>
                      <a:pt x="27254" y="16115"/>
                    </a:lnTo>
                    <a:lnTo>
                      <a:pt x="27254" y="1586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410;p29"/>
              <p:cNvSpPr/>
              <p:nvPr/>
            </p:nvSpPr>
            <p:spPr>
              <a:xfrm>
                <a:off x="4626850" y="2659775"/>
                <a:ext cx="681350" cy="402875"/>
              </a:xfrm>
              <a:custGeom>
                <a:avLst/>
                <a:gdLst/>
                <a:ahLst/>
                <a:cxnLst/>
                <a:rect l="l" t="t" r="r" b="b"/>
                <a:pathLst>
                  <a:path w="27254" h="16115" extrusionOk="0">
                    <a:moveTo>
                      <a:pt x="0" y="0"/>
                    </a:moveTo>
                    <a:lnTo>
                      <a:pt x="0" y="251"/>
                    </a:lnTo>
                    <a:lnTo>
                      <a:pt x="27254" y="16115"/>
                    </a:lnTo>
                    <a:lnTo>
                      <a:pt x="27254" y="1586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411;p29"/>
              <p:cNvSpPr/>
              <p:nvPr/>
            </p:nvSpPr>
            <p:spPr>
              <a:xfrm>
                <a:off x="4626850" y="2597575"/>
                <a:ext cx="681350" cy="402875"/>
              </a:xfrm>
              <a:custGeom>
                <a:avLst/>
                <a:gdLst/>
                <a:ahLst/>
                <a:cxnLst/>
                <a:rect l="l" t="t" r="r" b="b"/>
                <a:pathLst>
                  <a:path w="27254" h="16115" extrusionOk="0">
                    <a:moveTo>
                      <a:pt x="0" y="0"/>
                    </a:moveTo>
                    <a:lnTo>
                      <a:pt x="0" y="251"/>
                    </a:lnTo>
                    <a:lnTo>
                      <a:pt x="27254" y="16115"/>
                    </a:lnTo>
                    <a:lnTo>
                      <a:pt x="27254" y="15886"/>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412;p29"/>
              <p:cNvSpPr/>
              <p:nvPr/>
            </p:nvSpPr>
            <p:spPr>
              <a:xfrm>
                <a:off x="4626850" y="2535925"/>
                <a:ext cx="681350" cy="402325"/>
              </a:xfrm>
              <a:custGeom>
                <a:avLst/>
                <a:gdLst/>
                <a:ahLst/>
                <a:cxnLst/>
                <a:rect l="l" t="t" r="r" b="b"/>
                <a:pathLst>
                  <a:path w="27254" h="16093" extrusionOk="0">
                    <a:moveTo>
                      <a:pt x="0" y="1"/>
                    </a:moveTo>
                    <a:lnTo>
                      <a:pt x="0" y="229"/>
                    </a:lnTo>
                    <a:lnTo>
                      <a:pt x="27254" y="16093"/>
                    </a:lnTo>
                    <a:lnTo>
                      <a:pt x="27254" y="15865"/>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413;p29"/>
              <p:cNvSpPr/>
              <p:nvPr/>
            </p:nvSpPr>
            <p:spPr>
              <a:xfrm>
                <a:off x="4626850" y="2473750"/>
                <a:ext cx="681350" cy="402300"/>
              </a:xfrm>
              <a:custGeom>
                <a:avLst/>
                <a:gdLst/>
                <a:ahLst/>
                <a:cxnLst/>
                <a:rect l="l" t="t" r="r" b="b"/>
                <a:pathLst>
                  <a:path w="27254" h="16092" extrusionOk="0">
                    <a:moveTo>
                      <a:pt x="0" y="0"/>
                    </a:moveTo>
                    <a:lnTo>
                      <a:pt x="0" y="228"/>
                    </a:lnTo>
                    <a:lnTo>
                      <a:pt x="27254" y="16092"/>
                    </a:lnTo>
                    <a:lnTo>
                      <a:pt x="27254" y="1586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414;p29"/>
              <p:cNvSpPr/>
              <p:nvPr/>
            </p:nvSpPr>
            <p:spPr>
              <a:xfrm>
                <a:off x="4626850" y="2411550"/>
                <a:ext cx="681350" cy="402300"/>
              </a:xfrm>
              <a:custGeom>
                <a:avLst/>
                <a:gdLst/>
                <a:ahLst/>
                <a:cxnLst/>
                <a:rect l="l" t="t" r="r" b="b"/>
                <a:pathLst>
                  <a:path w="27254" h="16092" extrusionOk="0">
                    <a:moveTo>
                      <a:pt x="0" y="0"/>
                    </a:moveTo>
                    <a:lnTo>
                      <a:pt x="0" y="228"/>
                    </a:lnTo>
                    <a:lnTo>
                      <a:pt x="27254" y="16092"/>
                    </a:lnTo>
                    <a:lnTo>
                      <a:pt x="27254" y="1586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415;p29"/>
              <p:cNvSpPr/>
              <p:nvPr/>
            </p:nvSpPr>
            <p:spPr>
              <a:xfrm>
                <a:off x="4626850" y="2349350"/>
                <a:ext cx="681350" cy="402300"/>
              </a:xfrm>
              <a:custGeom>
                <a:avLst/>
                <a:gdLst/>
                <a:ahLst/>
                <a:cxnLst/>
                <a:rect l="l" t="t" r="r" b="b"/>
                <a:pathLst>
                  <a:path w="27254" h="16092" extrusionOk="0">
                    <a:moveTo>
                      <a:pt x="0" y="0"/>
                    </a:moveTo>
                    <a:lnTo>
                      <a:pt x="0" y="228"/>
                    </a:lnTo>
                    <a:lnTo>
                      <a:pt x="27254" y="16092"/>
                    </a:lnTo>
                    <a:lnTo>
                      <a:pt x="27254" y="1586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416;p29"/>
              <p:cNvSpPr/>
              <p:nvPr/>
            </p:nvSpPr>
            <p:spPr>
              <a:xfrm>
                <a:off x="4692475" y="2328800"/>
                <a:ext cx="5150" cy="434850"/>
              </a:xfrm>
              <a:custGeom>
                <a:avLst/>
                <a:gdLst/>
                <a:ahLst/>
                <a:cxnLst/>
                <a:rect l="l" t="t" r="r" b="b"/>
                <a:pathLst>
                  <a:path w="206" h="17394" extrusionOk="0">
                    <a:moveTo>
                      <a:pt x="0" y="0"/>
                    </a:moveTo>
                    <a:lnTo>
                      <a:pt x="0" y="17256"/>
                    </a:lnTo>
                    <a:lnTo>
                      <a:pt x="206" y="17393"/>
                    </a:lnTo>
                    <a:lnTo>
                      <a:pt x="206" y="115"/>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417;p29"/>
              <p:cNvSpPr/>
              <p:nvPr/>
            </p:nvSpPr>
            <p:spPr>
              <a:xfrm>
                <a:off x="4758100" y="2367025"/>
                <a:ext cx="5150" cy="434850"/>
              </a:xfrm>
              <a:custGeom>
                <a:avLst/>
                <a:gdLst/>
                <a:ahLst/>
                <a:cxnLst/>
                <a:rect l="l" t="t" r="r" b="b"/>
                <a:pathLst>
                  <a:path w="206" h="17394" extrusionOk="0">
                    <a:moveTo>
                      <a:pt x="0" y="1"/>
                    </a:moveTo>
                    <a:lnTo>
                      <a:pt x="0" y="17257"/>
                    </a:lnTo>
                    <a:lnTo>
                      <a:pt x="206" y="17394"/>
                    </a:lnTo>
                    <a:lnTo>
                      <a:pt x="206" y="115"/>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418;p29"/>
              <p:cNvSpPr/>
              <p:nvPr/>
            </p:nvSpPr>
            <p:spPr>
              <a:xfrm>
                <a:off x="4823150" y="2405250"/>
                <a:ext cx="5725" cy="434850"/>
              </a:xfrm>
              <a:custGeom>
                <a:avLst/>
                <a:gdLst/>
                <a:ahLst/>
                <a:cxnLst/>
                <a:rect l="l" t="t" r="r" b="b"/>
                <a:pathLst>
                  <a:path w="229" h="17394" extrusionOk="0">
                    <a:moveTo>
                      <a:pt x="0" y="1"/>
                    </a:moveTo>
                    <a:lnTo>
                      <a:pt x="0" y="17280"/>
                    </a:lnTo>
                    <a:lnTo>
                      <a:pt x="229" y="17394"/>
                    </a:lnTo>
                    <a:lnTo>
                      <a:pt x="229" y="138"/>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419;p29"/>
              <p:cNvSpPr/>
              <p:nvPr/>
            </p:nvSpPr>
            <p:spPr>
              <a:xfrm>
                <a:off x="4888775" y="2443500"/>
                <a:ext cx="5725" cy="434850"/>
              </a:xfrm>
              <a:custGeom>
                <a:avLst/>
                <a:gdLst/>
                <a:ahLst/>
                <a:cxnLst/>
                <a:rect l="l" t="t" r="r" b="b"/>
                <a:pathLst>
                  <a:path w="229" h="17394" extrusionOk="0">
                    <a:moveTo>
                      <a:pt x="0" y="0"/>
                    </a:moveTo>
                    <a:lnTo>
                      <a:pt x="0" y="17279"/>
                    </a:lnTo>
                    <a:lnTo>
                      <a:pt x="229" y="17393"/>
                    </a:lnTo>
                    <a:lnTo>
                      <a:pt x="229" y="137"/>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420;p29"/>
              <p:cNvSpPr/>
              <p:nvPr/>
            </p:nvSpPr>
            <p:spPr>
              <a:xfrm>
                <a:off x="4954400" y="2481725"/>
                <a:ext cx="5725" cy="434850"/>
              </a:xfrm>
              <a:custGeom>
                <a:avLst/>
                <a:gdLst/>
                <a:ahLst/>
                <a:cxnLst/>
                <a:rect l="l" t="t" r="r" b="b"/>
                <a:pathLst>
                  <a:path w="229" h="17394" extrusionOk="0">
                    <a:moveTo>
                      <a:pt x="0" y="1"/>
                    </a:moveTo>
                    <a:lnTo>
                      <a:pt x="0" y="17279"/>
                    </a:lnTo>
                    <a:lnTo>
                      <a:pt x="228" y="17393"/>
                    </a:lnTo>
                    <a:lnTo>
                      <a:pt x="228" y="138"/>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421;p29"/>
              <p:cNvSpPr/>
              <p:nvPr/>
            </p:nvSpPr>
            <p:spPr>
              <a:xfrm>
                <a:off x="5020025" y="2519950"/>
                <a:ext cx="5150" cy="434850"/>
              </a:xfrm>
              <a:custGeom>
                <a:avLst/>
                <a:gdLst/>
                <a:ahLst/>
                <a:cxnLst/>
                <a:rect l="l" t="t" r="r" b="b"/>
                <a:pathLst>
                  <a:path w="206" h="17394" extrusionOk="0">
                    <a:moveTo>
                      <a:pt x="0" y="1"/>
                    </a:moveTo>
                    <a:lnTo>
                      <a:pt x="0" y="17280"/>
                    </a:lnTo>
                    <a:lnTo>
                      <a:pt x="205" y="17394"/>
                    </a:lnTo>
                    <a:lnTo>
                      <a:pt x="205" y="138"/>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422;p29"/>
              <p:cNvSpPr/>
              <p:nvPr/>
            </p:nvSpPr>
            <p:spPr>
              <a:xfrm>
                <a:off x="5085625" y="2558200"/>
                <a:ext cx="5175" cy="434825"/>
              </a:xfrm>
              <a:custGeom>
                <a:avLst/>
                <a:gdLst/>
                <a:ahLst/>
                <a:cxnLst/>
                <a:rect l="l" t="t" r="r" b="b"/>
                <a:pathLst>
                  <a:path w="207" h="17393" extrusionOk="0">
                    <a:moveTo>
                      <a:pt x="1" y="0"/>
                    </a:moveTo>
                    <a:lnTo>
                      <a:pt x="1" y="17279"/>
                    </a:lnTo>
                    <a:lnTo>
                      <a:pt x="206" y="17393"/>
                    </a:lnTo>
                    <a:lnTo>
                      <a:pt x="206" y="137"/>
                    </a:lnTo>
                    <a:lnTo>
                      <a:pt x="1"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423;p29"/>
              <p:cNvSpPr/>
              <p:nvPr/>
            </p:nvSpPr>
            <p:spPr>
              <a:xfrm>
                <a:off x="5151250" y="2597000"/>
                <a:ext cx="5175" cy="434275"/>
              </a:xfrm>
              <a:custGeom>
                <a:avLst/>
                <a:gdLst/>
                <a:ahLst/>
                <a:cxnLst/>
                <a:rect l="l" t="t" r="r" b="b"/>
                <a:pathLst>
                  <a:path w="207" h="17371" extrusionOk="0">
                    <a:moveTo>
                      <a:pt x="1" y="0"/>
                    </a:moveTo>
                    <a:lnTo>
                      <a:pt x="1" y="17256"/>
                    </a:lnTo>
                    <a:lnTo>
                      <a:pt x="206" y="17370"/>
                    </a:lnTo>
                    <a:lnTo>
                      <a:pt x="206" y="114"/>
                    </a:lnTo>
                    <a:lnTo>
                      <a:pt x="1"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424;p29"/>
              <p:cNvSpPr/>
              <p:nvPr/>
            </p:nvSpPr>
            <p:spPr>
              <a:xfrm>
                <a:off x="5216875" y="2635225"/>
                <a:ext cx="5175" cy="434850"/>
              </a:xfrm>
              <a:custGeom>
                <a:avLst/>
                <a:gdLst/>
                <a:ahLst/>
                <a:cxnLst/>
                <a:rect l="l" t="t" r="r" b="b"/>
                <a:pathLst>
                  <a:path w="207" h="17394" extrusionOk="0">
                    <a:moveTo>
                      <a:pt x="1" y="1"/>
                    </a:moveTo>
                    <a:lnTo>
                      <a:pt x="1" y="17256"/>
                    </a:lnTo>
                    <a:lnTo>
                      <a:pt x="206" y="17393"/>
                    </a:lnTo>
                    <a:lnTo>
                      <a:pt x="206" y="115"/>
                    </a:lnTo>
                    <a:lnTo>
                      <a:pt x="1"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425;p29"/>
              <p:cNvSpPr/>
              <p:nvPr/>
            </p:nvSpPr>
            <p:spPr>
              <a:xfrm>
                <a:off x="5281925" y="2673450"/>
                <a:ext cx="5750" cy="434850"/>
              </a:xfrm>
              <a:custGeom>
                <a:avLst/>
                <a:gdLst/>
                <a:ahLst/>
                <a:cxnLst/>
                <a:rect l="l" t="t" r="r" b="b"/>
                <a:pathLst>
                  <a:path w="230" h="17394" extrusionOk="0">
                    <a:moveTo>
                      <a:pt x="1" y="1"/>
                    </a:moveTo>
                    <a:lnTo>
                      <a:pt x="1" y="17257"/>
                    </a:lnTo>
                    <a:lnTo>
                      <a:pt x="229" y="17394"/>
                    </a:lnTo>
                    <a:lnTo>
                      <a:pt x="229" y="115"/>
                    </a:lnTo>
                    <a:lnTo>
                      <a:pt x="1"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426;p29"/>
              <p:cNvSpPr/>
              <p:nvPr/>
            </p:nvSpPr>
            <p:spPr>
              <a:xfrm>
                <a:off x="4747250" y="2660950"/>
                <a:ext cx="26850" cy="34175"/>
              </a:xfrm>
              <a:custGeom>
                <a:avLst/>
                <a:gdLst/>
                <a:ahLst/>
                <a:cxnLst/>
                <a:rect l="l" t="t" r="r" b="b"/>
                <a:pathLst>
                  <a:path w="1074" h="1367" extrusionOk="0">
                    <a:moveTo>
                      <a:pt x="305" y="1"/>
                    </a:moveTo>
                    <a:cubicBezTo>
                      <a:pt x="130" y="1"/>
                      <a:pt x="1" y="141"/>
                      <a:pt x="1" y="387"/>
                    </a:cubicBezTo>
                    <a:cubicBezTo>
                      <a:pt x="1" y="729"/>
                      <a:pt x="229" y="1140"/>
                      <a:pt x="526" y="1300"/>
                    </a:cubicBezTo>
                    <a:cubicBezTo>
                      <a:pt x="610" y="1345"/>
                      <a:pt x="691" y="1367"/>
                      <a:pt x="763" y="1367"/>
                    </a:cubicBezTo>
                    <a:cubicBezTo>
                      <a:pt x="945" y="1367"/>
                      <a:pt x="1073" y="1232"/>
                      <a:pt x="1073" y="1003"/>
                    </a:cubicBezTo>
                    <a:cubicBezTo>
                      <a:pt x="1073" y="661"/>
                      <a:pt x="822" y="250"/>
                      <a:pt x="526" y="67"/>
                    </a:cubicBezTo>
                    <a:cubicBezTo>
                      <a:pt x="448" y="22"/>
                      <a:pt x="373" y="1"/>
                      <a:pt x="305" y="1"/>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427;p29"/>
              <p:cNvSpPr/>
              <p:nvPr/>
            </p:nvSpPr>
            <p:spPr>
              <a:xfrm>
                <a:off x="4747250" y="2597825"/>
                <a:ext cx="26850" cy="34325"/>
              </a:xfrm>
              <a:custGeom>
                <a:avLst/>
                <a:gdLst/>
                <a:ahLst/>
                <a:cxnLst/>
                <a:rect l="l" t="t" r="r" b="b"/>
                <a:pathLst>
                  <a:path w="1074" h="1373" extrusionOk="0">
                    <a:moveTo>
                      <a:pt x="290" y="0"/>
                    </a:moveTo>
                    <a:cubicBezTo>
                      <a:pt x="123" y="0"/>
                      <a:pt x="1" y="139"/>
                      <a:pt x="1" y="378"/>
                    </a:cubicBezTo>
                    <a:cubicBezTo>
                      <a:pt x="1" y="721"/>
                      <a:pt x="229" y="1131"/>
                      <a:pt x="526" y="1291"/>
                    </a:cubicBezTo>
                    <a:cubicBezTo>
                      <a:pt x="615" y="1346"/>
                      <a:pt x="701" y="1372"/>
                      <a:pt x="776" y="1372"/>
                    </a:cubicBezTo>
                    <a:cubicBezTo>
                      <a:pt x="951" y="1372"/>
                      <a:pt x="1073" y="1233"/>
                      <a:pt x="1073" y="994"/>
                    </a:cubicBezTo>
                    <a:cubicBezTo>
                      <a:pt x="1073" y="652"/>
                      <a:pt x="822" y="241"/>
                      <a:pt x="526" y="81"/>
                    </a:cubicBezTo>
                    <a:cubicBezTo>
                      <a:pt x="443" y="26"/>
                      <a:pt x="362" y="0"/>
                      <a:pt x="290" y="0"/>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428;p29"/>
              <p:cNvSpPr/>
              <p:nvPr/>
            </p:nvSpPr>
            <p:spPr>
              <a:xfrm>
                <a:off x="4878500" y="2739900"/>
                <a:ext cx="26275" cy="34325"/>
              </a:xfrm>
              <a:custGeom>
                <a:avLst/>
                <a:gdLst/>
                <a:ahLst/>
                <a:cxnLst/>
                <a:rect l="l" t="t" r="r" b="b"/>
                <a:pathLst>
                  <a:path w="1051" h="1373" extrusionOk="0">
                    <a:moveTo>
                      <a:pt x="280" y="1"/>
                    </a:moveTo>
                    <a:cubicBezTo>
                      <a:pt x="112" y="1"/>
                      <a:pt x="0" y="140"/>
                      <a:pt x="0" y="379"/>
                    </a:cubicBezTo>
                    <a:cubicBezTo>
                      <a:pt x="0" y="721"/>
                      <a:pt x="229" y="1132"/>
                      <a:pt x="525" y="1292"/>
                    </a:cubicBezTo>
                    <a:cubicBezTo>
                      <a:pt x="615" y="1347"/>
                      <a:pt x="698" y="1373"/>
                      <a:pt x="771" y="1373"/>
                    </a:cubicBezTo>
                    <a:cubicBezTo>
                      <a:pt x="939" y="1373"/>
                      <a:pt x="1050" y="1234"/>
                      <a:pt x="1050" y="995"/>
                    </a:cubicBezTo>
                    <a:cubicBezTo>
                      <a:pt x="1050" y="653"/>
                      <a:pt x="822" y="242"/>
                      <a:pt x="525" y="82"/>
                    </a:cubicBezTo>
                    <a:cubicBezTo>
                      <a:pt x="436" y="27"/>
                      <a:pt x="352" y="1"/>
                      <a:pt x="280" y="1"/>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429;p29"/>
              <p:cNvSpPr/>
              <p:nvPr/>
            </p:nvSpPr>
            <p:spPr>
              <a:xfrm>
                <a:off x="4944125" y="2651250"/>
                <a:ext cx="26275" cy="34275"/>
              </a:xfrm>
              <a:custGeom>
                <a:avLst/>
                <a:gdLst/>
                <a:ahLst/>
                <a:cxnLst/>
                <a:rect l="l" t="t" r="r" b="b"/>
                <a:pathLst>
                  <a:path w="1051" h="1371" extrusionOk="0">
                    <a:moveTo>
                      <a:pt x="295" y="1"/>
                    </a:moveTo>
                    <a:cubicBezTo>
                      <a:pt x="118" y="1"/>
                      <a:pt x="0" y="141"/>
                      <a:pt x="0" y="387"/>
                    </a:cubicBezTo>
                    <a:cubicBezTo>
                      <a:pt x="0" y="729"/>
                      <a:pt x="229" y="1140"/>
                      <a:pt x="525" y="1300"/>
                    </a:cubicBezTo>
                    <a:cubicBezTo>
                      <a:pt x="614" y="1348"/>
                      <a:pt x="697" y="1371"/>
                      <a:pt x="769" y="1371"/>
                    </a:cubicBezTo>
                    <a:cubicBezTo>
                      <a:pt x="938" y="1371"/>
                      <a:pt x="1050" y="1243"/>
                      <a:pt x="1050" y="1003"/>
                    </a:cubicBezTo>
                    <a:cubicBezTo>
                      <a:pt x="1050" y="661"/>
                      <a:pt x="822" y="250"/>
                      <a:pt x="525" y="67"/>
                    </a:cubicBezTo>
                    <a:cubicBezTo>
                      <a:pt x="442" y="22"/>
                      <a:pt x="364" y="1"/>
                      <a:pt x="295" y="1"/>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430;p29"/>
              <p:cNvSpPr/>
              <p:nvPr/>
            </p:nvSpPr>
            <p:spPr>
              <a:xfrm>
                <a:off x="5008600" y="2626725"/>
                <a:ext cx="26850" cy="34175"/>
              </a:xfrm>
              <a:custGeom>
                <a:avLst/>
                <a:gdLst/>
                <a:ahLst/>
                <a:cxnLst/>
                <a:rect l="l" t="t" r="r" b="b"/>
                <a:pathLst>
                  <a:path w="1074" h="1367" extrusionOk="0">
                    <a:moveTo>
                      <a:pt x="318" y="0"/>
                    </a:moveTo>
                    <a:cubicBezTo>
                      <a:pt x="141" y="0"/>
                      <a:pt x="23" y="140"/>
                      <a:pt x="23" y="386"/>
                    </a:cubicBezTo>
                    <a:cubicBezTo>
                      <a:pt x="1" y="729"/>
                      <a:pt x="252" y="1139"/>
                      <a:pt x="548" y="1299"/>
                    </a:cubicBezTo>
                    <a:cubicBezTo>
                      <a:pt x="633" y="1345"/>
                      <a:pt x="712" y="1366"/>
                      <a:pt x="782" y="1366"/>
                    </a:cubicBezTo>
                    <a:cubicBezTo>
                      <a:pt x="957" y="1366"/>
                      <a:pt x="1073" y="1231"/>
                      <a:pt x="1073" y="1002"/>
                    </a:cubicBezTo>
                    <a:cubicBezTo>
                      <a:pt x="1073" y="660"/>
                      <a:pt x="845" y="249"/>
                      <a:pt x="548" y="67"/>
                    </a:cubicBezTo>
                    <a:cubicBezTo>
                      <a:pt x="465" y="22"/>
                      <a:pt x="387" y="0"/>
                      <a:pt x="318" y="0"/>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431;p29"/>
              <p:cNvSpPr/>
              <p:nvPr/>
            </p:nvSpPr>
            <p:spPr>
              <a:xfrm>
                <a:off x="5140425" y="2766525"/>
                <a:ext cx="26825" cy="34275"/>
              </a:xfrm>
              <a:custGeom>
                <a:avLst/>
                <a:gdLst/>
                <a:ahLst/>
                <a:cxnLst/>
                <a:rect l="l" t="t" r="r" b="b"/>
                <a:pathLst>
                  <a:path w="1073" h="1371" extrusionOk="0">
                    <a:moveTo>
                      <a:pt x="304" y="0"/>
                    </a:moveTo>
                    <a:cubicBezTo>
                      <a:pt x="130" y="0"/>
                      <a:pt x="0" y="140"/>
                      <a:pt x="0" y="386"/>
                    </a:cubicBezTo>
                    <a:cubicBezTo>
                      <a:pt x="0" y="729"/>
                      <a:pt x="228" y="1140"/>
                      <a:pt x="525" y="1299"/>
                    </a:cubicBezTo>
                    <a:cubicBezTo>
                      <a:pt x="614" y="1347"/>
                      <a:pt x="699" y="1370"/>
                      <a:pt x="774" y="1370"/>
                    </a:cubicBezTo>
                    <a:cubicBezTo>
                      <a:pt x="950" y="1370"/>
                      <a:pt x="1073" y="1243"/>
                      <a:pt x="1073" y="1003"/>
                    </a:cubicBezTo>
                    <a:cubicBezTo>
                      <a:pt x="1073" y="660"/>
                      <a:pt x="822" y="249"/>
                      <a:pt x="525" y="67"/>
                    </a:cubicBezTo>
                    <a:cubicBezTo>
                      <a:pt x="448" y="22"/>
                      <a:pt x="373" y="0"/>
                      <a:pt x="304" y="0"/>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432;p29"/>
              <p:cNvSpPr/>
              <p:nvPr/>
            </p:nvSpPr>
            <p:spPr>
              <a:xfrm>
                <a:off x="5074800" y="2852900"/>
                <a:ext cx="26850" cy="34325"/>
              </a:xfrm>
              <a:custGeom>
                <a:avLst/>
                <a:gdLst/>
                <a:ahLst/>
                <a:cxnLst/>
                <a:rect l="l" t="t" r="r" b="b"/>
                <a:pathLst>
                  <a:path w="1074" h="1373" extrusionOk="0">
                    <a:moveTo>
                      <a:pt x="297" y="0"/>
                    </a:moveTo>
                    <a:cubicBezTo>
                      <a:pt x="123" y="0"/>
                      <a:pt x="0" y="139"/>
                      <a:pt x="0" y="378"/>
                    </a:cubicBezTo>
                    <a:cubicBezTo>
                      <a:pt x="0" y="720"/>
                      <a:pt x="251" y="1131"/>
                      <a:pt x="525" y="1291"/>
                    </a:cubicBezTo>
                    <a:cubicBezTo>
                      <a:pt x="615" y="1346"/>
                      <a:pt x="700" y="1372"/>
                      <a:pt x="776" y="1372"/>
                    </a:cubicBezTo>
                    <a:cubicBezTo>
                      <a:pt x="951" y="1372"/>
                      <a:pt x="1073" y="1233"/>
                      <a:pt x="1073" y="994"/>
                    </a:cubicBezTo>
                    <a:cubicBezTo>
                      <a:pt x="1073" y="652"/>
                      <a:pt x="845" y="241"/>
                      <a:pt x="548" y="81"/>
                    </a:cubicBezTo>
                    <a:cubicBezTo>
                      <a:pt x="458" y="26"/>
                      <a:pt x="373" y="0"/>
                      <a:pt x="297" y="0"/>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433;p29"/>
              <p:cNvSpPr/>
              <p:nvPr/>
            </p:nvSpPr>
            <p:spPr>
              <a:xfrm>
                <a:off x="5206050" y="2737625"/>
                <a:ext cx="26825" cy="34325"/>
              </a:xfrm>
              <a:custGeom>
                <a:avLst/>
                <a:gdLst/>
                <a:ahLst/>
                <a:cxnLst/>
                <a:rect l="l" t="t" r="r" b="b"/>
                <a:pathLst>
                  <a:path w="1073" h="1373" extrusionOk="0">
                    <a:moveTo>
                      <a:pt x="279" y="0"/>
                    </a:moveTo>
                    <a:cubicBezTo>
                      <a:pt x="111" y="0"/>
                      <a:pt x="0" y="139"/>
                      <a:pt x="0" y="378"/>
                    </a:cubicBezTo>
                    <a:cubicBezTo>
                      <a:pt x="0" y="721"/>
                      <a:pt x="228" y="1132"/>
                      <a:pt x="525" y="1291"/>
                    </a:cubicBezTo>
                    <a:cubicBezTo>
                      <a:pt x="615" y="1346"/>
                      <a:pt x="700" y="1372"/>
                      <a:pt x="776" y="1372"/>
                    </a:cubicBezTo>
                    <a:cubicBezTo>
                      <a:pt x="951" y="1372"/>
                      <a:pt x="1073" y="1234"/>
                      <a:pt x="1073" y="995"/>
                    </a:cubicBezTo>
                    <a:cubicBezTo>
                      <a:pt x="1073" y="652"/>
                      <a:pt x="822" y="241"/>
                      <a:pt x="525" y="82"/>
                    </a:cubicBezTo>
                    <a:cubicBezTo>
                      <a:pt x="435" y="26"/>
                      <a:pt x="352" y="0"/>
                      <a:pt x="279" y="0"/>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434;p29"/>
              <p:cNvSpPr/>
              <p:nvPr/>
            </p:nvSpPr>
            <p:spPr>
              <a:xfrm>
                <a:off x="4812875" y="2734575"/>
                <a:ext cx="26850" cy="34525"/>
              </a:xfrm>
              <a:custGeom>
                <a:avLst/>
                <a:gdLst/>
                <a:ahLst/>
                <a:cxnLst/>
                <a:rect l="l" t="t" r="r" b="b"/>
                <a:pathLst>
                  <a:path w="1074" h="1381" extrusionOk="0">
                    <a:moveTo>
                      <a:pt x="295" y="0"/>
                    </a:moveTo>
                    <a:cubicBezTo>
                      <a:pt x="118" y="0"/>
                      <a:pt x="0" y="140"/>
                      <a:pt x="0" y="386"/>
                    </a:cubicBezTo>
                    <a:cubicBezTo>
                      <a:pt x="0" y="729"/>
                      <a:pt x="229" y="1139"/>
                      <a:pt x="525" y="1299"/>
                    </a:cubicBezTo>
                    <a:cubicBezTo>
                      <a:pt x="615" y="1354"/>
                      <a:pt x="701" y="1380"/>
                      <a:pt x="776" y="1380"/>
                    </a:cubicBezTo>
                    <a:cubicBezTo>
                      <a:pt x="951" y="1380"/>
                      <a:pt x="1073" y="1241"/>
                      <a:pt x="1073" y="1002"/>
                    </a:cubicBezTo>
                    <a:cubicBezTo>
                      <a:pt x="1073" y="660"/>
                      <a:pt x="822" y="249"/>
                      <a:pt x="525" y="67"/>
                    </a:cubicBezTo>
                    <a:cubicBezTo>
                      <a:pt x="442" y="22"/>
                      <a:pt x="364" y="0"/>
                      <a:pt x="295" y="0"/>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435;p29"/>
              <p:cNvSpPr/>
              <p:nvPr/>
            </p:nvSpPr>
            <p:spPr>
              <a:xfrm>
                <a:off x="4878500" y="2678075"/>
                <a:ext cx="26275" cy="34175"/>
              </a:xfrm>
              <a:custGeom>
                <a:avLst/>
                <a:gdLst/>
                <a:ahLst/>
                <a:cxnLst/>
                <a:rect l="l" t="t" r="r" b="b"/>
                <a:pathLst>
                  <a:path w="1051" h="1367" extrusionOk="0">
                    <a:moveTo>
                      <a:pt x="295" y="1"/>
                    </a:moveTo>
                    <a:cubicBezTo>
                      <a:pt x="118" y="1"/>
                      <a:pt x="0" y="140"/>
                      <a:pt x="0" y="386"/>
                    </a:cubicBezTo>
                    <a:cubicBezTo>
                      <a:pt x="0" y="729"/>
                      <a:pt x="229" y="1140"/>
                      <a:pt x="525" y="1299"/>
                    </a:cubicBezTo>
                    <a:cubicBezTo>
                      <a:pt x="610" y="1345"/>
                      <a:pt x="689" y="1366"/>
                      <a:pt x="759" y="1366"/>
                    </a:cubicBezTo>
                    <a:cubicBezTo>
                      <a:pt x="934" y="1366"/>
                      <a:pt x="1050" y="1231"/>
                      <a:pt x="1050" y="1003"/>
                    </a:cubicBezTo>
                    <a:cubicBezTo>
                      <a:pt x="1050" y="660"/>
                      <a:pt x="822" y="250"/>
                      <a:pt x="525" y="67"/>
                    </a:cubicBezTo>
                    <a:cubicBezTo>
                      <a:pt x="442" y="22"/>
                      <a:pt x="364" y="1"/>
                      <a:pt x="295" y="1"/>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436;p29"/>
              <p:cNvSpPr/>
              <p:nvPr/>
            </p:nvSpPr>
            <p:spPr>
              <a:xfrm>
                <a:off x="5008600" y="2784775"/>
                <a:ext cx="26850" cy="34175"/>
              </a:xfrm>
              <a:custGeom>
                <a:avLst/>
                <a:gdLst/>
                <a:ahLst/>
                <a:cxnLst/>
                <a:rect l="l" t="t" r="r" b="b"/>
                <a:pathLst>
                  <a:path w="1074" h="1367" extrusionOk="0">
                    <a:moveTo>
                      <a:pt x="315" y="0"/>
                    </a:moveTo>
                    <a:cubicBezTo>
                      <a:pt x="140" y="0"/>
                      <a:pt x="23" y="135"/>
                      <a:pt x="23" y="364"/>
                    </a:cubicBezTo>
                    <a:cubicBezTo>
                      <a:pt x="1" y="706"/>
                      <a:pt x="252" y="1117"/>
                      <a:pt x="548" y="1300"/>
                    </a:cubicBezTo>
                    <a:cubicBezTo>
                      <a:pt x="632" y="1345"/>
                      <a:pt x="710" y="1366"/>
                      <a:pt x="779" y="1366"/>
                    </a:cubicBezTo>
                    <a:cubicBezTo>
                      <a:pt x="955" y="1366"/>
                      <a:pt x="1073" y="1226"/>
                      <a:pt x="1073" y="980"/>
                    </a:cubicBezTo>
                    <a:cubicBezTo>
                      <a:pt x="1073" y="661"/>
                      <a:pt x="845" y="250"/>
                      <a:pt x="548" y="67"/>
                    </a:cubicBezTo>
                    <a:cubicBezTo>
                      <a:pt x="464" y="22"/>
                      <a:pt x="385" y="0"/>
                      <a:pt x="315" y="0"/>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437;p29"/>
              <p:cNvSpPr/>
              <p:nvPr/>
            </p:nvSpPr>
            <p:spPr>
              <a:xfrm>
                <a:off x="5074800" y="2708200"/>
                <a:ext cx="26850" cy="34275"/>
              </a:xfrm>
              <a:custGeom>
                <a:avLst/>
                <a:gdLst/>
                <a:ahLst/>
                <a:cxnLst/>
                <a:rect l="l" t="t" r="r" b="b"/>
                <a:pathLst>
                  <a:path w="1074" h="1371" extrusionOk="0">
                    <a:moveTo>
                      <a:pt x="300" y="1"/>
                    </a:moveTo>
                    <a:cubicBezTo>
                      <a:pt x="124" y="1"/>
                      <a:pt x="0" y="128"/>
                      <a:pt x="0" y="368"/>
                    </a:cubicBezTo>
                    <a:cubicBezTo>
                      <a:pt x="0" y="711"/>
                      <a:pt x="251" y="1122"/>
                      <a:pt x="525" y="1304"/>
                    </a:cubicBezTo>
                    <a:cubicBezTo>
                      <a:pt x="609" y="1349"/>
                      <a:pt x="689" y="1371"/>
                      <a:pt x="760" y="1371"/>
                    </a:cubicBezTo>
                    <a:cubicBezTo>
                      <a:pt x="943" y="1371"/>
                      <a:pt x="1073" y="1231"/>
                      <a:pt x="1073" y="985"/>
                    </a:cubicBezTo>
                    <a:cubicBezTo>
                      <a:pt x="1073" y="642"/>
                      <a:pt x="845" y="231"/>
                      <a:pt x="548" y="72"/>
                    </a:cubicBezTo>
                    <a:cubicBezTo>
                      <a:pt x="459" y="24"/>
                      <a:pt x="375" y="1"/>
                      <a:pt x="300" y="1"/>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438;p29"/>
              <p:cNvSpPr/>
              <p:nvPr/>
            </p:nvSpPr>
            <p:spPr>
              <a:xfrm>
                <a:off x="5206050" y="2682075"/>
                <a:ext cx="26825" cy="34525"/>
              </a:xfrm>
              <a:custGeom>
                <a:avLst/>
                <a:gdLst/>
                <a:ahLst/>
                <a:cxnLst/>
                <a:rect l="l" t="t" r="r" b="b"/>
                <a:pathLst>
                  <a:path w="1073" h="1381" extrusionOk="0">
                    <a:moveTo>
                      <a:pt x="294" y="0"/>
                    </a:moveTo>
                    <a:cubicBezTo>
                      <a:pt x="118" y="0"/>
                      <a:pt x="0" y="140"/>
                      <a:pt x="0" y="386"/>
                    </a:cubicBezTo>
                    <a:cubicBezTo>
                      <a:pt x="0" y="729"/>
                      <a:pt x="228" y="1139"/>
                      <a:pt x="525" y="1299"/>
                    </a:cubicBezTo>
                    <a:cubicBezTo>
                      <a:pt x="615" y="1354"/>
                      <a:pt x="700" y="1380"/>
                      <a:pt x="776" y="1380"/>
                    </a:cubicBezTo>
                    <a:cubicBezTo>
                      <a:pt x="951" y="1380"/>
                      <a:pt x="1073" y="1242"/>
                      <a:pt x="1073" y="1003"/>
                    </a:cubicBezTo>
                    <a:cubicBezTo>
                      <a:pt x="1073" y="660"/>
                      <a:pt x="822" y="249"/>
                      <a:pt x="525" y="67"/>
                    </a:cubicBezTo>
                    <a:cubicBezTo>
                      <a:pt x="442" y="22"/>
                      <a:pt x="364" y="0"/>
                      <a:pt x="294" y="0"/>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439;p29"/>
              <p:cNvSpPr/>
              <p:nvPr/>
            </p:nvSpPr>
            <p:spPr>
              <a:xfrm>
                <a:off x="4694175" y="2675175"/>
                <a:ext cx="525575" cy="130125"/>
              </a:xfrm>
              <a:custGeom>
                <a:avLst/>
                <a:gdLst/>
                <a:ahLst/>
                <a:cxnLst/>
                <a:rect l="l" t="t" r="r" b="b"/>
                <a:pathLst>
                  <a:path w="21023" h="5205" extrusionOk="0">
                    <a:moveTo>
                      <a:pt x="2694" y="0"/>
                    </a:moveTo>
                    <a:lnTo>
                      <a:pt x="1" y="1027"/>
                    </a:lnTo>
                    <a:lnTo>
                      <a:pt x="69" y="1233"/>
                    </a:lnTo>
                    <a:lnTo>
                      <a:pt x="2626" y="251"/>
                    </a:lnTo>
                    <a:lnTo>
                      <a:pt x="5273" y="3219"/>
                    </a:lnTo>
                    <a:lnTo>
                      <a:pt x="7898" y="936"/>
                    </a:lnTo>
                    <a:lnTo>
                      <a:pt x="13125" y="5204"/>
                    </a:lnTo>
                    <a:lnTo>
                      <a:pt x="15819" y="2100"/>
                    </a:lnTo>
                    <a:lnTo>
                      <a:pt x="21023" y="1073"/>
                    </a:lnTo>
                    <a:lnTo>
                      <a:pt x="20977" y="868"/>
                    </a:lnTo>
                    <a:lnTo>
                      <a:pt x="15705" y="1918"/>
                    </a:lnTo>
                    <a:lnTo>
                      <a:pt x="13103" y="4931"/>
                    </a:lnTo>
                    <a:lnTo>
                      <a:pt x="7898" y="662"/>
                    </a:lnTo>
                    <a:lnTo>
                      <a:pt x="5296" y="2922"/>
                    </a:lnTo>
                    <a:lnTo>
                      <a:pt x="2694"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440;p29"/>
              <p:cNvSpPr/>
              <p:nvPr/>
            </p:nvSpPr>
            <p:spPr>
              <a:xfrm>
                <a:off x="4690750" y="2610700"/>
                <a:ext cx="529575" cy="265350"/>
              </a:xfrm>
              <a:custGeom>
                <a:avLst/>
                <a:gdLst/>
                <a:ahLst/>
                <a:cxnLst/>
                <a:rect l="l" t="t" r="r" b="b"/>
                <a:pathLst>
                  <a:path w="21183" h="10614" extrusionOk="0">
                    <a:moveTo>
                      <a:pt x="2786" y="0"/>
                    </a:moveTo>
                    <a:lnTo>
                      <a:pt x="1" y="3675"/>
                    </a:lnTo>
                    <a:lnTo>
                      <a:pt x="161" y="3812"/>
                    </a:lnTo>
                    <a:lnTo>
                      <a:pt x="2808" y="342"/>
                    </a:lnTo>
                    <a:lnTo>
                      <a:pt x="7967" y="5935"/>
                    </a:lnTo>
                    <a:lnTo>
                      <a:pt x="8035" y="6026"/>
                    </a:lnTo>
                    <a:lnTo>
                      <a:pt x="10729" y="2397"/>
                    </a:lnTo>
                    <a:lnTo>
                      <a:pt x="13194" y="1461"/>
                    </a:lnTo>
                    <a:lnTo>
                      <a:pt x="15864" y="10614"/>
                    </a:lnTo>
                    <a:lnTo>
                      <a:pt x="18581" y="7007"/>
                    </a:lnTo>
                    <a:lnTo>
                      <a:pt x="21183" y="5935"/>
                    </a:lnTo>
                    <a:lnTo>
                      <a:pt x="21091" y="5729"/>
                    </a:lnTo>
                    <a:lnTo>
                      <a:pt x="18467" y="6825"/>
                    </a:lnTo>
                    <a:lnTo>
                      <a:pt x="15933" y="10157"/>
                    </a:lnTo>
                    <a:lnTo>
                      <a:pt x="13354" y="1301"/>
                    </a:lnTo>
                    <a:lnTo>
                      <a:pt x="13331" y="1187"/>
                    </a:lnTo>
                    <a:lnTo>
                      <a:pt x="10592" y="2214"/>
                    </a:lnTo>
                    <a:lnTo>
                      <a:pt x="8035" y="5684"/>
                    </a:lnTo>
                    <a:lnTo>
                      <a:pt x="2786"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441;p29"/>
              <p:cNvSpPr/>
              <p:nvPr/>
            </p:nvSpPr>
            <p:spPr>
              <a:xfrm>
                <a:off x="4681625" y="2686275"/>
                <a:ext cx="26850" cy="34325"/>
              </a:xfrm>
              <a:custGeom>
                <a:avLst/>
                <a:gdLst/>
                <a:ahLst/>
                <a:cxnLst/>
                <a:rect l="l" t="t" r="r" b="b"/>
                <a:pathLst>
                  <a:path w="1074" h="1373" extrusionOk="0">
                    <a:moveTo>
                      <a:pt x="298" y="0"/>
                    </a:moveTo>
                    <a:cubicBezTo>
                      <a:pt x="123" y="0"/>
                      <a:pt x="1" y="139"/>
                      <a:pt x="1" y="378"/>
                    </a:cubicBezTo>
                    <a:cubicBezTo>
                      <a:pt x="1" y="720"/>
                      <a:pt x="252" y="1131"/>
                      <a:pt x="526" y="1291"/>
                    </a:cubicBezTo>
                    <a:cubicBezTo>
                      <a:pt x="615" y="1346"/>
                      <a:pt x="701" y="1372"/>
                      <a:pt x="776" y="1372"/>
                    </a:cubicBezTo>
                    <a:cubicBezTo>
                      <a:pt x="951" y="1372"/>
                      <a:pt x="1073" y="1233"/>
                      <a:pt x="1073" y="994"/>
                    </a:cubicBezTo>
                    <a:cubicBezTo>
                      <a:pt x="1073" y="652"/>
                      <a:pt x="822" y="241"/>
                      <a:pt x="548" y="81"/>
                    </a:cubicBezTo>
                    <a:cubicBezTo>
                      <a:pt x="459" y="26"/>
                      <a:pt x="373" y="0"/>
                      <a:pt x="298" y="0"/>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442;p29"/>
              <p:cNvSpPr/>
              <p:nvPr/>
            </p:nvSpPr>
            <p:spPr>
              <a:xfrm>
                <a:off x="5762975" y="2798075"/>
                <a:ext cx="67075" cy="83700"/>
              </a:xfrm>
              <a:custGeom>
                <a:avLst/>
                <a:gdLst/>
                <a:ahLst/>
                <a:cxnLst/>
                <a:rect l="l" t="t" r="r" b="b"/>
                <a:pathLst>
                  <a:path w="2683" h="3348" extrusionOk="0">
                    <a:moveTo>
                      <a:pt x="1809" y="1"/>
                    </a:moveTo>
                    <a:cubicBezTo>
                      <a:pt x="1769" y="1"/>
                      <a:pt x="1736" y="19"/>
                      <a:pt x="1713" y="60"/>
                    </a:cubicBezTo>
                    <a:cubicBezTo>
                      <a:pt x="1553" y="357"/>
                      <a:pt x="1347" y="973"/>
                      <a:pt x="1165" y="1224"/>
                    </a:cubicBezTo>
                    <a:cubicBezTo>
                      <a:pt x="1086" y="1322"/>
                      <a:pt x="995" y="1361"/>
                      <a:pt x="913" y="1361"/>
                    </a:cubicBezTo>
                    <a:cubicBezTo>
                      <a:pt x="804" y="1361"/>
                      <a:pt x="711" y="1293"/>
                      <a:pt x="685" y="1202"/>
                    </a:cubicBezTo>
                    <a:cubicBezTo>
                      <a:pt x="628" y="1068"/>
                      <a:pt x="619" y="646"/>
                      <a:pt x="510" y="646"/>
                    </a:cubicBezTo>
                    <a:cubicBezTo>
                      <a:pt x="489" y="646"/>
                      <a:pt x="464" y="662"/>
                      <a:pt x="434" y="699"/>
                    </a:cubicBezTo>
                    <a:cubicBezTo>
                      <a:pt x="252" y="928"/>
                      <a:pt x="138" y="1635"/>
                      <a:pt x="92" y="1818"/>
                    </a:cubicBezTo>
                    <a:cubicBezTo>
                      <a:pt x="46" y="2000"/>
                      <a:pt x="1" y="2548"/>
                      <a:pt x="1" y="2548"/>
                    </a:cubicBezTo>
                    <a:lnTo>
                      <a:pt x="777" y="3347"/>
                    </a:lnTo>
                    <a:cubicBezTo>
                      <a:pt x="936" y="3164"/>
                      <a:pt x="1439" y="3073"/>
                      <a:pt x="1849" y="2731"/>
                    </a:cubicBezTo>
                    <a:cubicBezTo>
                      <a:pt x="2260" y="2366"/>
                      <a:pt x="2489" y="1932"/>
                      <a:pt x="2603" y="1361"/>
                    </a:cubicBezTo>
                    <a:cubicBezTo>
                      <a:pt x="2682" y="864"/>
                      <a:pt x="2085" y="1"/>
                      <a:pt x="1809" y="1"/>
                    </a:cubicBezTo>
                    <a:close/>
                  </a:path>
                </a:pathLst>
              </a:custGeom>
              <a:solidFill>
                <a:srgbClr val="F4C5A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443;p29"/>
              <p:cNvSpPr/>
              <p:nvPr/>
            </p:nvSpPr>
            <p:spPr>
              <a:xfrm>
                <a:off x="5430875" y="3545250"/>
                <a:ext cx="140975" cy="64000"/>
              </a:xfrm>
              <a:custGeom>
                <a:avLst/>
                <a:gdLst/>
                <a:ahLst/>
                <a:cxnLst/>
                <a:rect l="l" t="t" r="r" b="b"/>
                <a:pathLst>
                  <a:path w="5639" h="2560" extrusionOk="0">
                    <a:moveTo>
                      <a:pt x="1923" y="1"/>
                    </a:moveTo>
                    <a:cubicBezTo>
                      <a:pt x="1299" y="1"/>
                      <a:pt x="376" y="97"/>
                      <a:pt x="183" y="645"/>
                    </a:cubicBezTo>
                    <a:cubicBezTo>
                      <a:pt x="0" y="1238"/>
                      <a:pt x="23" y="1809"/>
                      <a:pt x="69" y="2106"/>
                    </a:cubicBezTo>
                    <a:cubicBezTo>
                      <a:pt x="92" y="2266"/>
                      <a:pt x="206" y="2334"/>
                      <a:pt x="365" y="2357"/>
                    </a:cubicBezTo>
                    <a:cubicBezTo>
                      <a:pt x="944" y="2479"/>
                      <a:pt x="1836" y="2560"/>
                      <a:pt x="2631" y="2560"/>
                    </a:cubicBezTo>
                    <a:cubicBezTo>
                      <a:pt x="3028" y="2560"/>
                      <a:pt x="3401" y="2539"/>
                      <a:pt x="3698" y="2494"/>
                    </a:cubicBezTo>
                    <a:cubicBezTo>
                      <a:pt x="4748" y="2357"/>
                      <a:pt x="5638" y="1626"/>
                      <a:pt x="5501" y="987"/>
                    </a:cubicBezTo>
                    <a:cubicBezTo>
                      <a:pt x="5387" y="371"/>
                      <a:pt x="4360" y="371"/>
                      <a:pt x="3401" y="303"/>
                    </a:cubicBezTo>
                    <a:cubicBezTo>
                      <a:pt x="2443" y="257"/>
                      <a:pt x="2511" y="29"/>
                      <a:pt x="2511" y="29"/>
                    </a:cubicBezTo>
                    <a:cubicBezTo>
                      <a:pt x="2511" y="29"/>
                      <a:pt x="2261" y="1"/>
                      <a:pt x="192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444;p29"/>
              <p:cNvSpPr/>
              <p:nvPr/>
            </p:nvSpPr>
            <p:spPr>
              <a:xfrm>
                <a:off x="5497075" y="3563525"/>
                <a:ext cx="140400" cy="62350"/>
              </a:xfrm>
              <a:custGeom>
                <a:avLst/>
                <a:gdLst/>
                <a:ahLst/>
                <a:cxnLst/>
                <a:rect l="l" t="t" r="r" b="b"/>
                <a:pathLst>
                  <a:path w="5616" h="2494" extrusionOk="0">
                    <a:moveTo>
                      <a:pt x="2231" y="1"/>
                    </a:moveTo>
                    <a:cubicBezTo>
                      <a:pt x="1615" y="1"/>
                      <a:pt x="100" y="73"/>
                      <a:pt x="46" y="781"/>
                    </a:cubicBezTo>
                    <a:cubicBezTo>
                      <a:pt x="0" y="1375"/>
                      <a:pt x="68" y="1923"/>
                      <a:pt x="91" y="2242"/>
                    </a:cubicBezTo>
                    <a:cubicBezTo>
                      <a:pt x="114" y="2379"/>
                      <a:pt x="251" y="2493"/>
                      <a:pt x="388" y="2493"/>
                    </a:cubicBezTo>
                    <a:cubicBezTo>
                      <a:pt x="1118" y="2448"/>
                      <a:pt x="2922" y="2379"/>
                      <a:pt x="3835" y="2242"/>
                    </a:cubicBezTo>
                    <a:cubicBezTo>
                      <a:pt x="4885" y="2105"/>
                      <a:pt x="5615" y="1603"/>
                      <a:pt x="5501" y="964"/>
                    </a:cubicBezTo>
                    <a:cubicBezTo>
                      <a:pt x="5364" y="348"/>
                      <a:pt x="4337" y="348"/>
                      <a:pt x="3378" y="302"/>
                    </a:cubicBezTo>
                    <a:cubicBezTo>
                      <a:pt x="2420" y="234"/>
                      <a:pt x="2488" y="5"/>
                      <a:pt x="2488" y="5"/>
                    </a:cubicBezTo>
                    <a:cubicBezTo>
                      <a:pt x="2488" y="5"/>
                      <a:pt x="2389" y="1"/>
                      <a:pt x="223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445;p29"/>
              <p:cNvSpPr/>
              <p:nvPr/>
            </p:nvSpPr>
            <p:spPr>
              <a:xfrm>
                <a:off x="5429150" y="3174475"/>
                <a:ext cx="89625" cy="394000"/>
              </a:xfrm>
              <a:custGeom>
                <a:avLst/>
                <a:gdLst/>
                <a:ahLst/>
                <a:cxnLst/>
                <a:rect l="l" t="t" r="r" b="b"/>
                <a:pathLst>
                  <a:path w="3585" h="15760" extrusionOk="0">
                    <a:moveTo>
                      <a:pt x="457" y="0"/>
                    </a:moveTo>
                    <a:cubicBezTo>
                      <a:pt x="457" y="0"/>
                      <a:pt x="343" y="7715"/>
                      <a:pt x="275" y="8674"/>
                    </a:cubicBezTo>
                    <a:cubicBezTo>
                      <a:pt x="206" y="9610"/>
                      <a:pt x="1" y="15316"/>
                      <a:pt x="1" y="15316"/>
                    </a:cubicBezTo>
                    <a:cubicBezTo>
                      <a:pt x="1" y="15316"/>
                      <a:pt x="900" y="15759"/>
                      <a:pt x="1877" y="15759"/>
                    </a:cubicBezTo>
                    <a:cubicBezTo>
                      <a:pt x="2212" y="15759"/>
                      <a:pt x="2556" y="15707"/>
                      <a:pt x="2877" y="15567"/>
                    </a:cubicBezTo>
                    <a:lnTo>
                      <a:pt x="3584" y="868"/>
                    </a:lnTo>
                    <a:lnTo>
                      <a:pt x="457"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446;p29"/>
              <p:cNvSpPr/>
              <p:nvPr/>
            </p:nvSpPr>
            <p:spPr>
              <a:xfrm>
                <a:off x="5491925" y="3178475"/>
                <a:ext cx="91900" cy="407575"/>
              </a:xfrm>
              <a:custGeom>
                <a:avLst/>
                <a:gdLst/>
                <a:ahLst/>
                <a:cxnLst/>
                <a:rect l="l" t="t" r="r" b="b"/>
                <a:pathLst>
                  <a:path w="3676" h="16303" extrusionOk="0">
                    <a:moveTo>
                      <a:pt x="3675" y="0"/>
                    </a:moveTo>
                    <a:lnTo>
                      <a:pt x="206" y="320"/>
                    </a:lnTo>
                    <a:lnTo>
                      <a:pt x="206" y="8058"/>
                    </a:lnTo>
                    <a:cubicBezTo>
                      <a:pt x="138" y="10340"/>
                      <a:pt x="1" y="16275"/>
                      <a:pt x="1" y="16275"/>
                    </a:cubicBezTo>
                    <a:cubicBezTo>
                      <a:pt x="172" y="16294"/>
                      <a:pt x="338" y="16302"/>
                      <a:pt x="497" y="16302"/>
                    </a:cubicBezTo>
                    <a:cubicBezTo>
                      <a:pt x="2055" y="16302"/>
                      <a:pt x="3014" y="15476"/>
                      <a:pt x="3014" y="15476"/>
                    </a:cubicBezTo>
                    <a:cubicBezTo>
                      <a:pt x="2922" y="14471"/>
                      <a:pt x="3014" y="8742"/>
                      <a:pt x="3014" y="8742"/>
                    </a:cubicBezTo>
                    <a:cubicBezTo>
                      <a:pt x="3402" y="5775"/>
                      <a:pt x="3630" y="1027"/>
                      <a:pt x="3675" y="137"/>
                    </a:cubicBezTo>
                    <a:cubicBezTo>
                      <a:pt x="3675" y="46"/>
                      <a:pt x="3675" y="0"/>
                      <a:pt x="3675" y="0"/>
                    </a:cubicBezTo>
                    <a:close/>
                  </a:path>
                </a:pathLst>
              </a:custGeom>
              <a:solidFill>
                <a:srgbClr val="EC827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447;p29"/>
              <p:cNvSpPr/>
              <p:nvPr/>
            </p:nvSpPr>
            <p:spPr>
              <a:xfrm>
                <a:off x="5382925" y="2901150"/>
                <a:ext cx="57675" cy="174050"/>
              </a:xfrm>
              <a:custGeom>
                <a:avLst/>
                <a:gdLst/>
                <a:ahLst/>
                <a:cxnLst/>
                <a:rect l="l" t="t" r="r" b="b"/>
                <a:pathLst>
                  <a:path w="2307" h="6962" extrusionOk="0">
                    <a:moveTo>
                      <a:pt x="1188" y="0"/>
                    </a:moveTo>
                    <a:cubicBezTo>
                      <a:pt x="1188" y="0"/>
                      <a:pt x="1" y="3698"/>
                      <a:pt x="252" y="5638"/>
                    </a:cubicBezTo>
                    <a:cubicBezTo>
                      <a:pt x="252" y="5638"/>
                      <a:pt x="1211" y="6460"/>
                      <a:pt x="2306" y="6962"/>
                    </a:cubicBezTo>
                    <a:lnTo>
                      <a:pt x="1188" y="0"/>
                    </a:ln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448;p29"/>
              <p:cNvSpPr/>
              <p:nvPr/>
            </p:nvSpPr>
            <p:spPr>
              <a:xfrm>
                <a:off x="5469100" y="2751625"/>
                <a:ext cx="104450" cy="128425"/>
              </a:xfrm>
              <a:custGeom>
                <a:avLst/>
                <a:gdLst/>
                <a:ahLst/>
                <a:cxnLst/>
                <a:rect l="l" t="t" r="r" b="b"/>
                <a:pathLst>
                  <a:path w="4178" h="5137" extrusionOk="0">
                    <a:moveTo>
                      <a:pt x="2101" y="1"/>
                    </a:moveTo>
                    <a:cubicBezTo>
                      <a:pt x="936" y="1"/>
                      <a:pt x="1" y="1142"/>
                      <a:pt x="1" y="2580"/>
                    </a:cubicBezTo>
                    <a:cubicBezTo>
                      <a:pt x="1" y="3995"/>
                      <a:pt x="936" y="5137"/>
                      <a:pt x="2078" y="5137"/>
                    </a:cubicBezTo>
                    <a:cubicBezTo>
                      <a:pt x="3242" y="5137"/>
                      <a:pt x="4178" y="3995"/>
                      <a:pt x="4178" y="2580"/>
                    </a:cubicBezTo>
                    <a:cubicBezTo>
                      <a:pt x="4178" y="1165"/>
                      <a:pt x="3242" y="1"/>
                      <a:pt x="2101" y="1"/>
                    </a:cubicBezTo>
                    <a:close/>
                  </a:path>
                </a:pathLst>
              </a:custGeom>
              <a:solidFill>
                <a:srgbClr val="FED4B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449;p29"/>
              <p:cNvSpPr/>
              <p:nvPr/>
            </p:nvSpPr>
            <p:spPr>
              <a:xfrm>
                <a:off x="5412600" y="2865675"/>
                <a:ext cx="196325" cy="338300"/>
              </a:xfrm>
              <a:custGeom>
                <a:avLst/>
                <a:gdLst/>
                <a:ahLst/>
                <a:cxnLst/>
                <a:rect l="l" t="t" r="r" b="b"/>
                <a:pathLst>
                  <a:path w="7853" h="13532" extrusionOk="0">
                    <a:moveTo>
                      <a:pt x="2992" y="1"/>
                    </a:moveTo>
                    <a:cubicBezTo>
                      <a:pt x="2904" y="1"/>
                      <a:pt x="2854" y="4"/>
                      <a:pt x="2854" y="4"/>
                    </a:cubicBezTo>
                    <a:cubicBezTo>
                      <a:pt x="663" y="597"/>
                      <a:pt x="1" y="1419"/>
                      <a:pt x="1" y="1419"/>
                    </a:cubicBezTo>
                    <a:cubicBezTo>
                      <a:pt x="252" y="3542"/>
                      <a:pt x="823" y="12649"/>
                      <a:pt x="823" y="12649"/>
                    </a:cubicBezTo>
                    <a:cubicBezTo>
                      <a:pt x="2146" y="13311"/>
                      <a:pt x="3313" y="13532"/>
                      <a:pt x="4280" y="13532"/>
                    </a:cubicBezTo>
                    <a:cubicBezTo>
                      <a:pt x="6214" y="13532"/>
                      <a:pt x="7351" y="12649"/>
                      <a:pt x="7351" y="12649"/>
                    </a:cubicBezTo>
                    <a:cubicBezTo>
                      <a:pt x="6757" y="9317"/>
                      <a:pt x="7853" y="1944"/>
                      <a:pt x="7853" y="1944"/>
                    </a:cubicBezTo>
                    <a:cubicBezTo>
                      <a:pt x="7853" y="1944"/>
                      <a:pt x="6095" y="1282"/>
                      <a:pt x="5867" y="1122"/>
                    </a:cubicBezTo>
                    <a:cubicBezTo>
                      <a:pt x="5616" y="985"/>
                      <a:pt x="5547" y="734"/>
                      <a:pt x="5547" y="734"/>
                    </a:cubicBezTo>
                    <a:cubicBezTo>
                      <a:pt x="4576" y="62"/>
                      <a:pt x="3391" y="1"/>
                      <a:pt x="2992" y="1"/>
                    </a:cubicBez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450;p29"/>
              <p:cNvSpPr/>
              <p:nvPr/>
            </p:nvSpPr>
            <p:spPr>
              <a:xfrm>
                <a:off x="5556975" y="2850925"/>
                <a:ext cx="238550" cy="139825"/>
              </a:xfrm>
              <a:custGeom>
                <a:avLst/>
                <a:gdLst/>
                <a:ahLst/>
                <a:cxnLst/>
                <a:rect l="l" t="t" r="r" b="b"/>
                <a:pathLst>
                  <a:path w="9542" h="5593" extrusionOk="0">
                    <a:moveTo>
                      <a:pt x="8195" y="1"/>
                    </a:moveTo>
                    <a:lnTo>
                      <a:pt x="5045" y="3219"/>
                    </a:lnTo>
                    <a:lnTo>
                      <a:pt x="2078" y="2534"/>
                    </a:lnTo>
                    <a:cubicBezTo>
                      <a:pt x="1" y="2876"/>
                      <a:pt x="1119" y="5182"/>
                      <a:pt x="1119" y="5182"/>
                    </a:cubicBezTo>
                    <a:lnTo>
                      <a:pt x="5753" y="5593"/>
                    </a:lnTo>
                    <a:lnTo>
                      <a:pt x="9542" y="1302"/>
                    </a:lnTo>
                    <a:cubicBezTo>
                      <a:pt x="9313" y="343"/>
                      <a:pt x="8195" y="1"/>
                      <a:pt x="8195" y="1"/>
                    </a:cubicBez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451;p29"/>
              <p:cNvSpPr/>
              <p:nvPr/>
            </p:nvSpPr>
            <p:spPr>
              <a:xfrm>
                <a:off x="5425175" y="2747525"/>
                <a:ext cx="156375" cy="116125"/>
              </a:xfrm>
              <a:custGeom>
                <a:avLst/>
                <a:gdLst/>
                <a:ahLst/>
                <a:cxnLst/>
                <a:rect l="l" t="t" r="r" b="b"/>
                <a:pathLst>
                  <a:path w="6255" h="4645" extrusionOk="0">
                    <a:moveTo>
                      <a:pt x="3981" y="1"/>
                    </a:moveTo>
                    <a:cubicBezTo>
                      <a:pt x="3309" y="1"/>
                      <a:pt x="2830" y="165"/>
                      <a:pt x="2830" y="165"/>
                    </a:cubicBezTo>
                    <a:cubicBezTo>
                      <a:pt x="0" y="1603"/>
                      <a:pt x="2328" y="4639"/>
                      <a:pt x="2328" y="4639"/>
                    </a:cubicBezTo>
                    <a:cubicBezTo>
                      <a:pt x="2392" y="4642"/>
                      <a:pt x="2453" y="4644"/>
                      <a:pt x="2513" y="4644"/>
                    </a:cubicBezTo>
                    <a:cubicBezTo>
                      <a:pt x="3878" y="4644"/>
                      <a:pt x="4109" y="3680"/>
                      <a:pt x="4109" y="3680"/>
                    </a:cubicBezTo>
                    <a:cubicBezTo>
                      <a:pt x="4976" y="3383"/>
                      <a:pt x="4725" y="2242"/>
                      <a:pt x="4725" y="2242"/>
                    </a:cubicBezTo>
                    <a:lnTo>
                      <a:pt x="6254" y="1740"/>
                    </a:lnTo>
                    <a:cubicBezTo>
                      <a:pt x="6231" y="370"/>
                      <a:pt x="4611" y="51"/>
                      <a:pt x="4611" y="51"/>
                    </a:cubicBezTo>
                    <a:cubicBezTo>
                      <a:pt x="4389" y="15"/>
                      <a:pt x="4177" y="1"/>
                      <a:pt x="3981" y="1"/>
                    </a:cubicBezTo>
                    <a:close/>
                  </a:path>
                </a:pathLst>
              </a:custGeom>
              <a:solidFill>
                <a:srgbClr val="0B3B5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8" name="Google Shape;452;p29"/>
            <p:cNvSpPr/>
            <p:nvPr/>
          </p:nvSpPr>
          <p:spPr>
            <a:xfrm>
              <a:off x="4428275" y="2117100"/>
              <a:ext cx="152375" cy="103300"/>
            </a:xfrm>
            <a:custGeom>
              <a:avLst/>
              <a:gdLst/>
              <a:ahLst/>
              <a:cxnLst/>
              <a:rect l="l" t="t" r="r" b="b"/>
              <a:pathLst>
                <a:path w="6095" h="4132" extrusionOk="0">
                  <a:moveTo>
                    <a:pt x="0" y="0"/>
                  </a:moveTo>
                  <a:lnTo>
                    <a:pt x="0" y="594"/>
                  </a:lnTo>
                  <a:lnTo>
                    <a:pt x="6095" y="4132"/>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53;p29"/>
            <p:cNvSpPr/>
            <p:nvPr/>
          </p:nvSpPr>
          <p:spPr>
            <a:xfrm>
              <a:off x="4428275" y="2142200"/>
              <a:ext cx="152375" cy="103300"/>
            </a:xfrm>
            <a:custGeom>
              <a:avLst/>
              <a:gdLst/>
              <a:ahLst/>
              <a:cxnLst/>
              <a:rect l="l" t="t" r="r" b="b"/>
              <a:pathLst>
                <a:path w="6095" h="4132" extrusionOk="0">
                  <a:moveTo>
                    <a:pt x="0" y="1"/>
                  </a:moveTo>
                  <a:lnTo>
                    <a:pt x="0" y="594"/>
                  </a:lnTo>
                  <a:lnTo>
                    <a:pt x="6095" y="4132"/>
                  </a:lnTo>
                  <a:lnTo>
                    <a:pt x="6095" y="3538"/>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54;p29"/>
            <p:cNvSpPr/>
            <p:nvPr/>
          </p:nvSpPr>
          <p:spPr>
            <a:xfrm>
              <a:off x="4428275" y="2167300"/>
              <a:ext cx="152375" cy="102750"/>
            </a:xfrm>
            <a:custGeom>
              <a:avLst/>
              <a:gdLst/>
              <a:ahLst/>
              <a:cxnLst/>
              <a:rect l="l" t="t" r="r" b="b"/>
              <a:pathLst>
                <a:path w="6095" h="4110" extrusionOk="0">
                  <a:moveTo>
                    <a:pt x="0" y="1"/>
                  </a:moveTo>
                  <a:lnTo>
                    <a:pt x="0" y="594"/>
                  </a:lnTo>
                  <a:lnTo>
                    <a:pt x="6095" y="4109"/>
                  </a:lnTo>
                  <a:lnTo>
                    <a:pt x="6095" y="3516"/>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 name="Google Shape;455;p29"/>
            <p:cNvSpPr/>
            <p:nvPr/>
          </p:nvSpPr>
          <p:spPr>
            <a:xfrm>
              <a:off x="4428275" y="2191850"/>
              <a:ext cx="152375" cy="103300"/>
            </a:xfrm>
            <a:custGeom>
              <a:avLst/>
              <a:gdLst/>
              <a:ahLst/>
              <a:cxnLst/>
              <a:rect l="l" t="t" r="r" b="b"/>
              <a:pathLst>
                <a:path w="6095" h="4132" extrusionOk="0">
                  <a:moveTo>
                    <a:pt x="0" y="0"/>
                  </a:moveTo>
                  <a:lnTo>
                    <a:pt x="0" y="594"/>
                  </a:lnTo>
                  <a:lnTo>
                    <a:pt x="6095" y="4132"/>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 name="Google Shape;456;p29"/>
            <p:cNvSpPr/>
            <p:nvPr/>
          </p:nvSpPr>
          <p:spPr>
            <a:xfrm>
              <a:off x="4428275" y="2216950"/>
              <a:ext cx="152375" cy="103325"/>
            </a:xfrm>
            <a:custGeom>
              <a:avLst/>
              <a:gdLst/>
              <a:ahLst/>
              <a:cxnLst/>
              <a:rect l="l" t="t" r="r" b="b"/>
              <a:pathLst>
                <a:path w="6095" h="4133" extrusionOk="0">
                  <a:moveTo>
                    <a:pt x="0" y="1"/>
                  </a:moveTo>
                  <a:lnTo>
                    <a:pt x="0" y="594"/>
                  </a:lnTo>
                  <a:lnTo>
                    <a:pt x="6095" y="4132"/>
                  </a:lnTo>
                  <a:lnTo>
                    <a:pt x="6095"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457;p29"/>
            <p:cNvSpPr/>
            <p:nvPr/>
          </p:nvSpPr>
          <p:spPr>
            <a:xfrm>
              <a:off x="4428275" y="2242050"/>
              <a:ext cx="152375" cy="103325"/>
            </a:xfrm>
            <a:custGeom>
              <a:avLst/>
              <a:gdLst/>
              <a:ahLst/>
              <a:cxnLst/>
              <a:rect l="l" t="t" r="r" b="b"/>
              <a:pathLst>
                <a:path w="6095" h="4133" extrusionOk="0">
                  <a:moveTo>
                    <a:pt x="0" y="1"/>
                  </a:moveTo>
                  <a:lnTo>
                    <a:pt x="0" y="594"/>
                  </a:lnTo>
                  <a:lnTo>
                    <a:pt x="6095" y="4132"/>
                  </a:lnTo>
                  <a:lnTo>
                    <a:pt x="6095"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458;p29"/>
            <p:cNvSpPr/>
            <p:nvPr/>
          </p:nvSpPr>
          <p:spPr>
            <a:xfrm>
              <a:off x="4428275" y="2267175"/>
              <a:ext cx="152375" cy="102725"/>
            </a:xfrm>
            <a:custGeom>
              <a:avLst/>
              <a:gdLst/>
              <a:ahLst/>
              <a:cxnLst/>
              <a:rect l="l" t="t" r="r" b="b"/>
              <a:pathLst>
                <a:path w="6095" h="4109" extrusionOk="0">
                  <a:moveTo>
                    <a:pt x="0" y="0"/>
                  </a:moveTo>
                  <a:lnTo>
                    <a:pt x="0" y="594"/>
                  </a:lnTo>
                  <a:lnTo>
                    <a:pt x="6095" y="4109"/>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459;p29"/>
            <p:cNvSpPr/>
            <p:nvPr/>
          </p:nvSpPr>
          <p:spPr>
            <a:xfrm>
              <a:off x="4428275" y="2292275"/>
              <a:ext cx="152375" cy="102750"/>
            </a:xfrm>
            <a:custGeom>
              <a:avLst/>
              <a:gdLst/>
              <a:ahLst/>
              <a:cxnLst/>
              <a:rect l="l" t="t" r="r" b="b"/>
              <a:pathLst>
                <a:path w="6095" h="4110" extrusionOk="0">
                  <a:moveTo>
                    <a:pt x="0" y="1"/>
                  </a:moveTo>
                  <a:lnTo>
                    <a:pt x="0" y="594"/>
                  </a:lnTo>
                  <a:lnTo>
                    <a:pt x="6095" y="4109"/>
                  </a:lnTo>
                  <a:lnTo>
                    <a:pt x="6095" y="3516"/>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460;p29"/>
            <p:cNvSpPr/>
            <p:nvPr/>
          </p:nvSpPr>
          <p:spPr>
            <a:xfrm>
              <a:off x="4428275" y="2316825"/>
              <a:ext cx="152375" cy="103300"/>
            </a:xfrm>
            <a:custGeom>
              <a:avLst/>
              <a:gdLst/>
              <a:ahLst/>
              <a:cxnLst/>
              <a:rect l="l" t="t" r="r" b="b"/>
              <a:pathLst>
                <a:path w="6095" h="4132" extrusionOk="0">
                  <a:moveTo>
                    <a:pt x="0" y="0"/>
                  </a:moveTo>
                  <a:lnTo>
                    <a:pt x="0" y="594"/>
                  </a:lnTo>
                  <a:lnTo>
                    <a:pt x="6095" y="4131"/>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461;p29"/>
            <p:cNvSpPr/>
            <p:nvPr/>
          </p:nvSpPr>
          <p:spPr>
            <a:xfrm>
              <a:off x="4428275" y="2341925"/>
              <a:ext cx="152375" cy="103300"/>
            </a:xfrm>
            <a:custGeom>
              <a:avLst/>
              <a:gdLst/>
              <a:ahLst/>
              <a:cxnLst/>
              <a:rect l="l" t="t" r="r" b="b"/>
              <a:pathLst>
                <a:path w="6095" h="4132" extrusionOk="0">
                  <a:moveTo>
                    <a:pt x="0" y="0"/>
                  </a:moveTo>
                  <a:lnTo>
                    <a:pt x="0" y="594"/>
                  </a:lnTo>
                  <a:lnTo>
                    <a:pt x="6095" y="4132"/>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462;p29"/>
            <p:cNvSpPr/>
            <p:nvPr/>
          </p:nvSpPr>
          <p:spPr>
            <a:xfrm>
              <a:off x="4428275" y="2367025"/>
              <a:ext cx="152375" cy="103325"/>
            </a:xfrm>
            <a:custGeom>
              <a:avLst/>
              <a:gdLst/>
              <a:ahLst/>
              <a:cxnLst/>
              <a:rect l="l" t="t" r="r" b="b"/>
              <a:pathLst>
                <a:path w="6095" h="4133" extrusionOk="0">
                  <a:moveTo>
                    <a:pt x="0" y="1"/>
                  </a:moveTo>
                  <a:lnTo>
                    <a:pt x="0" y="594"/>
                  </a:lnTo>
                  <a:lnTo>
                    <a:pt x="6095" y="4132"/>
                  </a:lnTo>
                  <a:lnTo>
                    <a:pt x="6095"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463;p29"/>
            <p:cNvSpPr/>
            <p:nvPr/>
          </p:nvSpPr>
          <p:spPr>
            <a:xfrm>
              <a:off x="4428275" y="2392150"/>
              <a:ext cx="152375" cy="102725"/>
            </a:xfrm>
            <a:custGeom>
              <a:avLst/>
              <a:gdLst/>
              <a:ahLst/>
              <a:cxnLst/>
              <a:rect l="l" t="t" r="r" b="b"/>
              <a:pathLst>
                <a:path w="6095" h="4109" extrusionOk="0">
                  <a:moveTo>
                    <a:pt x="0" y="0"/>
                  </a:moveTo>
                  <a:lnTo>
                    <a:pt x="0" y="593"/>
                  </a:lnTo>
                  <a:lnTo>
                    <a:pt x="6095" y="4109"/>
                  </a:lnTo>
                  <a:lnTo>
                    <a:pt x="6095" y="3515"/>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464;p29"/>
            <p:cNvSpPr/>
            <p:nvPr/>
          </p:nvSpPr>
          <p:spPr>
            <a:xfrm>
              <a:off x="4428275" y="2416675"/>
              <a:ext cx="152375" cy="103300"/>
            </a:xfrm>
            <a:custGeom>
              <a:avLst/>
              <a:gdLst/>
              <a:ahLst/>
              <a:cxnLst/>
              <a:rect l="l" t="t" r="r" b="b"/>
              <a:pathLst>
                <a:path w="6095" h="4132" extrusionOk="0">
                  <a:moveTo>
                    <a:pt x="0" y="0"/>
                  </a:moveTo>
                  <a:lnTo>
                    <a:pt x="0" y="594"/>
                  </a:lnTo>
                  <a:lnTo>
                    <a:pt x="6095" y="4132"/>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465;p29"/>
            <p:cNvSpPr/>
            <p:nvPr/>
          </p:nvSpPr>
          <p:spPr>
            <a:xfrm>
              <a:off x="4428275" y="2441775"/>
              <a:ext cx="152375" cy="103325"/>
            </a:xfrm>
            <a:custGeom>
              <a:avLst/>
              <a:gdLst/>
              <a:ahLst/>
              <a:cxnLst/>
              <a:rect l="l" t="t" r="r" b="b"/>
              <a:pathLst>
                <a:path w="6095" h="4133" extrusionOk="0">
                  <a:moveTo>
                    <a:pt x="0" y="1"/>
                  </a:moveTo>
                  <a:lnTo>
                    <a:pt x="0" y="594"/>
                  </a:lnTo>
                  <a:lnTo>
                    <a:pt x="6095" y="4132"/>
                  </a:lnTo>
                  <a:lnTo>
                    <a:pt x="6095"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 name="Google Shape;466;p29"/>
            <p:cNvSpPr/>
            <p:nvPr/>
          </p:nvSpPr>
          <p:spPr>
            <a:xfrm>
              <a:off x="4428275" y="2466900"/>
              <a:ext cx="152375" cy="103300"/>
            </a:xfrm>
            <a:custGeom>
              <a:avLst/>
              <a:gdLst/>
              <a:ahLst/>
              <a:cxnLst/>
              <a:rect l="l" t="t" r="r" b="b"/>
              <a:pathLst>
                <a:path w="6095" h="4132" extrusionOk="0">
                  <a:moveTo>
                    <a:pt x="0" y="0"/>
                  </a:moveTo>
                  <a:lnTo>
                    <a:pt x="0" y="594"/>
                  </a:lnTo>
                  <a:lnTo>
                    <a:pt x="6095" y="4131"/>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467;p29"/>
            <p:cNvSpPr/>
            <p:nvPr/>
          </p:nvSpPr>
          <p:spPr>
            <a:xfrm>
              <a:off x="4428275" y="2492000"/>
              <a:ext cx="152375" cy="102725"/>
            </a:xfrm>
            <a:custGeom>
              <a:avLst/>
              <a:gdLst/>
              <a:ahLst/>
              <a:cxnLst/>
              <a:rect l="l" t="t" r="r" b="b"/>
              <a:pathLst>
                <a:path w="6095" h="4109" extrusionOk="0">
                  <a:moveTo>
                    <a:pt x="0" y="0"/>
                  </a:moveTo>
                  <a:lnTo>
                    <a:pt x="0" y="594"/>
                  </a:lnTo>
                  <a:lnTo>
                    <a:pt x="6095" y="4109"/>
                  </a:lnTo>
                  <a:lnTo>
                    <a:pt x="6095" y="3516"/>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68;p29"/>
            <p:cNvSpPr/>
            <p:nvPr/>
          </p:nvSpPr>
          <p:spPr>
            <a:xfrm>
              <a:off x="4428275" y="2516525"/>
              <a:ext cx="152375" cy="103325"/>
            </a:xfrm>
            <a:custGeom>
              <a:avLst/>
              <a:gdLst/>
              <a:ahLst/>
              <a:cxnLst/>
              <a:rect l="l" t="t" r="r" b="b"/>
              <a:pathLst>
                <a:path w="6095" h="4133" extrusionOk="0">
                  <a:moveTo>
                    <a:pt x="0" y="1"/>
                  </a:moveTo>
                  <a:lnTo>
                    <a:pt x="0" y="594"/>
                  </a:lnTo>
                  <a:lnTo>
                    <a:pt x="6095" y="4132"/>
                  </a:lnTo>
                  <a:lnTo>
                    <a:pt x="6095"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68992380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78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792"/>
                                        </p:tgtEl>
                                        <p:attrNameLst>
                                          <p:attrName>style.visibility</p:attrName>
                                        </p:attrNameLst>
                                      </p:cBhvr>
                                      <p:to>
                                        <p:strVal val="visible"/>
                                      </p:to>
                                    </p:set>
                                  </p:childTnLst>
                                </p:cTn>
                              </p:par>
                              <p:par>
                                <p:cTn id="12" presetID="1" presetClass="entr" presetSubtype="0" fill="hold" grpId="0" nodeType="withEffect" nodePh="1">
                                  <p:stCondLst>
                                    <p:cond delay="0"/>
                                  </p:stCondLst>
                                  <p:endCondLst>
                                    <p:cond evt="begin" delay="0">
                                      <p:tn val="12"/>
                                    </p:cond>
                                  </p:endCondLst>
                                  <p:childTnLst>
                                    <p:set>
                                      <p:cBhvr>
                                        <p:cTn id="13" dur="1" fill="hold">
                                          <p:stCondLst>
                                            <p:cond delay="0"/>
                                          </p:stCondLst>
                                        </p:cTn>
                                        <p:tgtEl>
                                          <p:spTgt spid="3805"/>
                                        </p:tgtEl>
                                        <p:attrNameLst>
                                          <p:attrName>style.visibility</p:attrName>
                                        </p:attrNameLst>
                                      </p:cBhvr>
                                      <p:to>
                                        <p:strVal val="visible"/>
                                      </p:to>
                                    </p:set>
                                  </p:childTnLst>
                                </p:cTn>
                              </p:par>
                              <p:par>
                                <p:cTn id="14" presetID="1" presetClass="entr" presetSubtype="0" fill="hold" grpId="0" nodeType="withEffect" nodePh="1">
                                  <p:stCondLst>
                                    <p:cond delay="0"/>
                                  </p:stCondLst>
                                  <p:endCondLst>
                                    <p:cond evt="begin" delay="0">
                                      <p:tn val="14"/>
                                    </p:cond>
                                  </p:endCondLst>
                                  <p:childTnLst>
                                    <p:set>
                                      <p:cBhvr>
                                        <p:cTn id="15" dur="1" fill="hold">
                                          <p:stCondLst>
                                            <p:cond delay="0"/>
                                          </p:stCondLst>
                                        </p:cTn>
                                        <p:tgtEl>
                                          <p:spTgt spid="380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3791"/>
                                        </p:tgtEl>
                                        <p:attrNameLst>
                                          <p:attrName>style.visibility</p:attrName>
                                        </p:attrNameLst>
                                      </p:cBhvr>
                                      <p:to>
                                        <p:strVal val="visible"/>
                                      </p:to>
                                    </p:set>
                                    <p:animEffect transition="in" filter="fade">
                                      <p:cBhvr>
                                        <p:cTn id="20" dur="700"/>
                                        <p:tgtEl>
                                          <p:spTgt spid="3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 grpId="0"/>
      <p:bldP spid="3791" grpId="0"/>
      <p:bldP spid="3792" grpId="0"/>
      <p:bldP spid="3805" grpId="0"/>
      <p:bldP spid="3806" grpId="0"/>
      <p:bldGraphic spid="31" grpId="0">
        <p:bldAsOne/>
      </p:bldGraphic>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4"/>
        <p:cNvGrpSpPr/>
        <p:nvPr/>
      </p:nvGrpSpPr>
      <p:grpSpPr>
        <a:xfrm>
          <a:off x="0" y="0"/>
          <a:ext cx="0" cy="0"/>
          <a:chOff x="0" y="0"/>
          <a:chExt cx="0" cy="0"/>
        </a:xfrm>
      </p:grpSpPr>
      <p:sp>
        <p:nvSpPr>
          <p:cNvPr id="4365" name="Google Shape;4365;p98"/>
          <p:cNvSpPr txBox="1">
            <a:spLocks noGrp="1"/>
          </p:cNvSpPr>
          <p:nvPr>
            <p:ph type="title"/>
          </p:nvPr>
        </p:nvSpPr>
        <p:spPr>
          <a:xfrm>
            <a:off x="526140" y="196548"/>
            <a:ext cx="7483541" cy="484800"/>
          </a:xfrm>
          <a:prstGeom prst="rect">
            <a:avLst/>
          </a:prstGeom>
          <a:solidFill>
            <a:schemeClr val="accent3"/>
          </a:solidFill>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bg1"/>
                </a:solidFill>
                <a:latin typeface="Montserrat ExtraBold"/>
                <a:ea typeface="Montserrat ExtraBold"/>
                <a:cs typeface="Montserrat ExtraBold"/>
                <a:sym typeface="Montserrat ExtraBold"/>
              </a:rPr>
              <a:t>3.4. Valeur de l’EURL X à l’entrée et à la sortie par la méthode DCF</a:t>
            </a:r>
            <a:endParaRPr sz="1800" b="1" dirty="0">
              <a:solidFill>
                <a:schemeClr val="bg1"/>
              </a:solidFill>
              <a:latin typeface="Montserrat ExtraBold"/>
              <a:ea typeface="Montserrat ExtraBold"/>
              <a:cs typeface="Montserrat ExtraBold"/>
              <a:sym typeface="Montserrat ExtraBold"/>
            </a:endParaRPr>
          </a:p>
        </p:txBody>
      </p:sp>
      <p:sp>
        <p:nvSpPr>
          <p:cNvPr id="4380" name="Google Shape;4380;p98">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8">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5" name="Chart 24"/>
          <p:cNvGraphicFramePr/>
          <p:nvPr>
            <p:extLst>
              <p:ext uri="{D42A27DB-BD31-4B8C-83A1-F6EECF244321}">
                <p14:modId xmlns:p14="http://schemas.microsoft.com/office/powerpoint/2010/main" val="860292949"/>
              </p:ext>
            </p:extLst>
          </p:nvPr>
        </p:nvGraphicFramePr>
        <p:xfrm>
          <a:off x="2858947" y="2152891"/>
          <a:ext cx="6088282" cy="2539023"/>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3792;p88"/>
          <p:cNvSpPr txBox="1"/>
          <p:nvPr/>
        </p:nvSpPr>
        <p:spPr>
          <a:xfrm>
            <a:off x="3882704" y="4623528"/>
            <a:ext cx="5845455" cy="4999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smtClean="0">
                <a:solidFill>
                  <a:schemeClr val="dk1"/>
                </a:solidFill>
                <a:latin typeface="Poppins"/>
                <a:ea typeface="Poppins"/>
                <a:cs typeface="Poppins"/>
                <a:sym typeface="Poppins"/>
              </a:rPr>
              <a:t>Source: </a:t>
            </a:r>
            <a:r>
              <a:rPr lang="en" sz="1200" dirty="0" smtClean="0">
                <a:solidFill>
                  <a:schemeClr val="dk1"/>
                </a:solidFill>
                <a:latin typeface="Poppins"/>
                <a:ea typeface="Poppins"/>
                <a:cs typeface="Poppins"/>
                <a:sym typeface="Poppins"/>
              </a:rPr>
              <a:t>réalisé par nos soins à partir des données de SOFINANCE </a:t>
            </a:r>
            <a:endParaRPr sz="1200" dirty="0">
              <a:solidFill>
                <a:schemeClr val="dk1"/>
              </a:solidFill>
              <a:latin typeface="Poppins"/>
              <a:ea typeface="Poppins"/>
              <a:cs typeface="Poppins"/>
              <a:sym typeface="Poppins"/>
            </a:endParaRPr>
          </a:p>
        </p:txBody>
      </p:sp>
      <mc:AlternateContent xmlns:mc="http://schemas.openxmlformats.org/markup-compatibility/2006" xmlns:a14="http://schemas.microsoft.com/office/drawing/2010/main">
        <mc:Choice Requires="a14">
          <p:sp>
            <p:nvSpPr>
              <p:cNvPr id="2" name="Rectangle 1"/>
              <p:cNvSpPr/>
              <p:nvPr/>
            </p:nvSpPr>
            <p:spPr>
              <a:xfrm>
                <a:off x="260309" y="1083408"/>
                <a:ext cx="8027164" cy="1497461"/>
              </a:xfrm>
              <a:prstGeom prst="rect">
                <a:avLst/>
              </a:prstGeom>
            </p:spPr>
            <p:txBody>
              <a:bodyPr wrap="square">
                <a:spAutoFit/>
              </a:bodyPr>
              <a:lstStyle/>
              <a:p>
                <a:pPr marL="285750" lvl="0" indent="-285750" algn="just">
                  <a:buFont typeface="Arial" panose="020B0604020202020204" pitchFamily="34" charset="0"/>
                  <a:buChar char="•"/>
                </a:pPr>
                <a:r>
                  <a:rPr lang="fr-FR" dirty="0" smtClean="0">
                    <a:latin typeface="Poppins" panose="020B0604020202020204" charset="0"/>
                    <a:cs typeface="Poppins" panose="020B0604020202020204" charset="0"/>
                  </a:rPr>
                  <a:t>La valeur de l’entreprise à la sortie (2022) est :</a:t>
                </a:r>
              </a:p>
              <a:p>
                <a:pPr lvl="0" algn="just">
                  <a:lnSpc>
                    <a:spcPct val="150000"/>
                  </a:lnSpc>
                </a:pPr>
                <a:r>
                  <a:rPr lang="fr-FR" dirty="0" smtClean="0"/>
                  <a:t> </a:t>
                </a:r>
                <a:r>
                  <a:rPr lang="fr-FR" b="1" dirty="0" smtClean="0">
                    <a:latin typeface="Times New Roman" panose="02020603050405020304" pitchFamily="18" charset="0"/>
                    <a:ea typeface="Times New Roman" panose="02020603050405020304" pitchFamily="18" charset="0"/>
                    <a:cs typeface="Arial" panose="020B0604020202020204" pitchFamily="34" charset="0"/>
                  </a:rPr>
                  <a:t>Ve</a:t>
                </a:r>
                <a:r>
                  <a:rPr lang="fr-FR" dirty="0">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nary>
                      <m:naryPr>
                        <m:chr m:val="∑"/>
                        <m:grow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m:rPr>
                            <m:aln/>
                          </m:rPr>
                          <a:rPr lang="fr-FR" b="0" i="1" smtClean="0">
                            <a:latin typeface="Cambria Math" panose="02040503050406030204" pitchFamily="18" charset="0"/>
                            <a:ea typeface="Calibri" panose="020F0502020204030204" pitchFamily="34" charset="0"/>
                            <a:cs typeface="Times New Roman" panose="02020603050405020304" pitchFamily="18" charset="0"/>
                          </a:rPr>
                          <m:t>𝑡</m:t>
                        </m:r>
                        <m:r>
                          <a:rPr lang="fr-FR" i="1">
                            <a:latin typeface="Cambria Math" panose="02040503050406030204" pitchFamily="18" charset="0"/>
                            <a:ea typeface="Cambria Math" panose="02040503050406030204" pitchFamily="18" charset="0"/>
                            <a:cs typeface="Times New Roman" panose="02020603050405020304" pitchFamily="18" charset="0"/>
                          </a:rPr>
                          <m:t>=1</m:t>
                        </m:r>
                      </m:sub>
                      <m:sup>
                        <m:r>
                          <a:rPr lang="fr-FR" b="0" i="1" smtClean="0">
                            <a:latin typeface="Cambria Math" panose="02040503050406030204" pitchFamily="18" charset="0"/>
                            <a:ea typeface="Cambria Math" panose="02040503050406030204" pitchFamily="18" charset="0"/>
                            <a:cs typeface="Times New Roman" panose="02020603050405020304" pitchFamily="18" charset="0"/>
                          </a:rPr>
                          <m:t>𝑛</m:t>
                        </m:r>
                      </m:sup>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fr-FR" b="1" i="1">
                                <a:latin typeface="Cambria Math" panose="02040503050406030204" pitchFamily="18" charset="0"/>
                                <a:ea typeface="Calibri" panose="020F0502020204030204" pitchFamily="34" charset="0"/>
                                <a:cs typeface="Times New Roman" panose="02020603050405020304" pitchFamily="18" charset="0"/>
                              </a:rPr>
                              <m:t>𝐂𝐅𝐭</m:t>
                            </m:r>
                            <m:r>
                              <a:rPr lang="fr-FR" b="1">
                                <a:latin typeface="Cambria Math" panose="02040503050406030204" pitchFamily="18" charset="0"/>
                                <a:ea typeface="Calibri" panose="020F0502020204030204" pitchFamily="34" charset="0"/>
                                <a:cs typeface="Times New Roman" panose="02020603050405020304" pitchFamily="18" charset="0"/>
                              </a:rPr>
                              <m:t> (</m:t>
                            </m:r>
                            <m:r>
                              <a:rPr lang="fr-FR" b="1" i="1">
                                <a:latin typeface="Cambria Math" panose="02040503050406030204" pitchFamily="18" charset="0"/>
                                <a:ea typeface="Calibri" panose="020F0502020204030204" pitchFamily="34" charset="0"/>
                                <a:cs typeface="Times New Roman" panose="02020603050405020304" pitchFamily="18" charset="0"/>
                              </a:rPr>
                              <m:t>𝟏</m:t>
                            </m:r>
                            <m:r>
                              <a:rPr lang="fr-FR" b="1">
                                <a:latin typeface="Cambria Math" panose="02040503050406030204" pitchFamily="18" charset="0"/>
                                <a:ea typeface="Calibri" panose="020F0502020204030204" pitchFamily="34" charset="0"/>
                                <a:cs typeface="Times New Roman" panose="02020603050405020304" pitchFamily="18" charset="0"/>
                              </a:rPr>
                              <m:t>+</m:t>
                            </m:r>
                            <m:r>
                              <a:rPr lang="fr-FR" b="1" i="1">
                                <a:latin typeface="Cambria Math" panose="02040503050406030204" pitchFamily="18" charset="0"/>
                                <a:ea typeface="Calibri" panose="020F0502020204030204" pitchFamily="34" charset="0"/>
                                <a:cs typeface="Times New Roman" panose="02020603050405020304" pitchFamily="18" charset="0"/>
                              </a:rPr>
                              <m:t>𝐤</m:t>
                            </m:r>
                            <m:r>
                              <a:rPr lang="fr-FR" b="1">
                                <a:latin typeface="Cambria Math" panose="02040503050406030204" pitchFamily="18" charset="0"/>
                                <a:ea typeface="Calibri" panose="020F0502020204030204" pitchFamily="34" charset="0"/>
                                <a:cs typeface="Times New Roman" panose="02020603050405020304" pitchFamily="18" charset="0"/>
                              </a:rPr>
                              <m:t>)</m:t>
                            </m:r>
                          </m:e>
                          <m:sup>
                            <m:r>
                              <a:rPr lang="fr-FR" i="1">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𝑡</m:t>
                            </m:r>
                          </m:sup>
                        </m:sSup>
                      </m:e>
                    </m:nary>
                    <m:r>
                      <a:rPr lang="fr-FR"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𝐕𝐓</m:t>
                    </m:r>
                    <m:r>
                      <a:rPr lang="fr-FR"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fr-FR" b="1">
                            <a:latin typeface="Cambria Math" panose="02040503050406030204" pitchFamily="18" charset="0"/>
                            <a:ea typeface="Calibri" panose="020F0502020204030204" pitchFamily="34" charset="0"/>
                            <a:cs typeface="Times New Roman" panose="02020603050405020304" pitchFamily="18" charset="0"/>
                          </a:rPr>
                          <m:t> (</m:t>
                        </m:r>
                        <m:r>
                          <a:rPr lang="fr-FR" b="1" i="1">
                            <a:latin typeface="Cambria Math" panose="02040503050406030204" pitchFamily="18" charset="0"/>
                            <a:ea typeface="Calibri" panose="020F0502020204030204" pitchFamily="34" charset="0"/>
                            <a:cs typeface="Times New Roman" panose="02020603050405020304" pitchFamily="18" charset="0"/>
                          </a:rPr>
                          <m:t>𝟏</m:t>
                        </m:r>
                        <m:r>
                          <a:rPr lang="fr-FR" b="1">
                            <a:latin typeface="Cambria Math" panose="02040503050406030204" pitchFamily="18" charset="0"/>
                            <a:ea typeface="Calibri" panose="020F0502020204030204" pitchFamily="34" charset="0"/>
                            <a:cs typeface="Times New Roman" panose="02020603050405020304" pitchFamily="18" charset="0"/>
                          </a:rPr>
                          <m:t>+</m:t>
                        </m:r>
                        <m:r>
                          <a:rPr lang="fr-FR" b="1" i="1">
                            <a:latin typeface="Cambria Math" panose="02040503050406030204" pitchFamily="18" charset="0"/>
                            <a:ea typeface="Calibri" panose="020F0502020204030204" pitchFamily="34" charset="0"/>
                            <a:cs typeface="Times New Roman" panose="02020603050405020304" pitchFamily="18" charset="0"/>
                          </a:rPr>
                          <m:t>𝐤</m:t>
                        </m:r>
                        <m:r>
                          <a:rPr lang="fr-FR" b="1">
                            <a:latin typeface="Cambria Math" panose="02040503050406030204" pitchFamily="18" charset="0"/>
                            <a:ea typeface="Calibri" panose="020F0502020204030204" pitchFamily="34" charset="0"/>
                            <a:cs typeface="Times New Roman" panose="02020603050405020304" pitchFamily="18" charset="0"/>
                          </a:rPr>
                          <m:t>)</m:t>
                        </m:r>
                      </m:e>
                      <m:sup>
                        <m:r>
                          <a:rPr lang="fr-FR" i="1">
                            <a:latin typeface="Cambria Math" panose="02040503050406030204" pitchFamily="18" charset="0"/>
                            <a:ea typeface="Cambria Math" panose="02040503050406030204" pitchFamily="18" charset="0"/>
                            <a:cs typeface="Times New Roman" panose="02020603050405020304" pitchFamily="18" charset="0"/>
                          </a:rPr>
                          <m:t>−</m:t>
                        </m:r>
                        <m:r>
                          <a:rPr lang="fr-FR" b="0" i="1" smtClean="0">
                            <a:latin typeface="Cambria Math" panose="02040503050406030204" pitchFamily="18" charset="0"/>
                            <a:ea typeface="Cambria Math" panose="02040503050406030204" pitchFamily="18" charset="0"/>
                            <a:cs typeface="Times New Roman" panose="02020603050405020304" pitchFamily="18" charset="0"/>
                          </a:rPr>
                          <m:t>𝑛</m:t>
                        </m:r>
                      </m:sup>
                    </m:sSup>
                  </m:oMath>
                </a14:m>
                <a:r>
                  <a:rPr lang="en-US" sz="1200" dirty="0" smtClean="0">
                    <a:effectLst/>
                    <a:latin typeface="Calibri" panose="020F0502020204030204" pitchFamily="34" charset="0"/>
                    <a:ea typeface="Calibri" panose="020F0502020204030204" pitchFamily="34" charset="0"/>
                    <a:cs typeface="Arial" panose="020B0604020202020204" pitchFamily="34" charset="0"/>
                  </a:rPr>
                  <a:t> </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fr-FR" sz="1600" b="1" dirty="0">
                    <a:latin typeface="Times New Roman" panose="02020603050405020304" pitchFamily="18" charset="0"/>
                    <a:cs typeface="Times New Roman" panose="02020603050405020304" pitchFamily="18" charset="0"/>
                  </a:rPr>
                  <a:t>309 021 723 DA</a:t>
                </a:r>
                <a:r>
                  <a:rPr lang="fr-FR" sz="1600" dirty="0" smtClean="0">
                    <a:latin typeface="Times New Roman" panose="02020603050405020304" pitchFamily="18" charset="0"/>
                    <a:cs typeface="Times New Roman" panose="02020603050405020304" pitchFamily="18" charset="0"/>
                  </a:rPr>
                  <a:t>.</a:t>
                </a:r>
              </a:p>
              <a:p>
                <a:pPr lvl="0" algn="just"/>
                <a:r>
                  <a:rPr lang="fr-FR" sz="1600" dirty="0" smtClean="0">
                    <a:latin typeface="Times New Roman" panose="02020603050405020304" pitchFamily="18" charset="0"/>
                    <a:cs typeface="Times New Roman" panose="02020603050405020304" pitchFamily="18" charset="0"/>
                  </a:rPr>
                  <a:t>                                                   </a:t>
                </a:r>
                <a:r>
                  <a:rPr lang="fr-FR" sz="1600" b="1" dirty="0" smtClean="0">
                    <a:latin typeface="Times New Roman" panose="02020603050405020304" pitchFamily="18" charset="0"/>
                    <a:cs typeface="Times New Roman" panose="02020603050405020304" pitchFamily="18" charset="0"/>
                  </a:rPr>
                  <a:t>Figure n°2: </a:t>
                </a:r>
                <a:r>
                  <a:rPr lang="fr-FR" sz="1600" dirty="0" smtClean="0">
                    <a:latin typeface="Times New Roman" panose="02020603050405020304" pitchFamily="18" charset="0"/>
                    <a:cs typeface="Times New Roman" panose="02020603050405020304" pitchFamily="18" charset="0"/>
                  </a:rPr>
                  <a:t>valeur de l’entreprise à l’entrée et à la sortie   </a:t>
                </a:r>
              </a:p>
              <a:p>
                <a:pPr marL="285750" lvl="0" indent="-285750" algn="just">
                  <a:buFont typeface="Arial" panose="020B0604020202020204" pitchFamily="34" charset="0"/>
                  <a:buChar char="•"/>
                </a:pPr>
                <a:r>
                  <a:rPr lang="fr-FR" sz="1600" dirty="0" smtClean="0">
                    <a:effectLst/>
                    <a:latin typeface="Times New Roman" panose="02020603050405020304" pitchFamily="18" charset="0"/>
                    <a:ea typeface="Calibri" panose="020F0502020204030204" pitchFamily="34" charset="0"/>
                    <a:cs typeface="Times New Roman" panose="02020603050405020304" pitchFamily="18" charset="0"/>
                  </a:rPr>
                  <a:t>Une plus value de:</a:t>
                </a:r>
              </a:p>
              <a:p>
                <a:pPr lvl="0" algn="just"/>
                <a:r>
                  <a:rPr lang="fr-FR"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1600" b="1" dirty="0">
                    <a:latin typeface="Times New Roman" panose="02020603050405020304" pitchFamily="18" charset="0"/>
                    <a:cs typeface="Times New Roman" panose="02020603050405020304" pitchFamily="18" charset="0"/>
                  </a:rPr>
                  <a:t>56 329 723 DA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0309" y="1083408"/>
                <a:ext cx="8027164" cy="1497461"/>
              </a:xfrm>
              <a:prstGeom prst="rect">
                <a:avLst/>
              </a:prstGeom>
              <a:blipFill rotWithShape="0">
                <a:blip r:embed="rId4"/>
                <a:stretch>
                  <a:fillRect l="-304" t="-5714" b="-2857"/>
                </a:stretch>
              </a:blipFill>
            </p:spPr>
            <p:txBody>
              <a:bodyPr/>
              <a:lstStyle/>
              <a:p>
                <a:r>
                  <a:rPr lang="en-US">
                    <a:noFill/>
                  </a:rPr>
                  <a:t> </a:t>
                </a:r>
              </a:p>
            </p:txBody>
          </p:sp>
        </mc:Fallback>
      </mc:AlternateContent>
      <p:sp>
        <p:nvSpPr>
          <p:cNvPr id="9" name="Google Shape;338;p52"/>
          <p:cNvSpPr txBox="1">
            <a:spLocks/>
          </p:cNvSpPr>
          <p:nvPr/>
        </p:nvSpPr>
        <p:spPr>
          <a:xfrm>
            <a:off x="260309" y="681348"/>
            <a:ext cx="5578997" cy="46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buFont typeface="Arial" panose="020B0604020202020204" pitchFamily="34" charset="0"/>
              <a:buChar char="•"/>
            </a:pPr>
            <a:r>
              <a:rPr lang="fr-FR" dirty="0">
                <a:latin typeface="Poppins" panose="020B0604020202020204" charset="0"/>
                <a:cs typeface="Poppins" panose="020B0604020202020204" charset="0"/>
              </a:rPr>
              <a:t>La valeur de l’entreprise à l’entrée (2015) </a:t>
            </a:r>
            <a:r>
              <a:rPr lang="fr-FR" dirty="0" smtClean="0">
                <a:latin typeface="Poppins" panose="020B0604020202020204" charset="0"/>
                <a:cs typeface="Poppins" panose="020B0604020202020204" charset="0"/>
              </a:rPr>
              <a:t>est</a:t>
            </a:r>
            <a:r>
              <a:rPr lang="fr-FR" dirty="0">
                <a:latin typeface="Poppins" panose="020B0604020202020204" charset="0"/>
                <a:cs typeface="Poppins" panose="020B0604020202020204" charset="0"/>
              </a:rPr>
              <a:t> : </a:t>
            </a:r>
            <a:r>
              <a:rPr lang="fr-FR" b="1" dirty="0">
                <a:latin typeface="Poppins" panose="020B0604020202020204" charset="0"/>
                <a:cs typeface="Poppins" panose="020B0604020202020204" charset="0"/>
              </a:rPr>
              <a:t>252 692 000 DA.</a:t>
            </a:r>
            <a:endParaRPr lang="en-US"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409130471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65"/>
                                        </p:tgtEl>
                                        <p:attrNameLst>
                                          <p:attrName>style.visibility</p:attrName>
                                        </p:attrNameLst>
                                      </p:cBhvr>
                                      <p:to>
                                        <p:strVal val="visible"/>
                                      </p:to>
                                    </p:set>
                                    <p:animEffect transition="in" filter="fade">
                                      <p:cBhvr>
                                        <p:cTn id="7" dur="300"/>
                                        <p:tgtEl>
                                          <p:spTgt spid="4365"/>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4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400"/>
                                        <p:tgtEl>
                                          <p:spTgt spid="2"/>
                                        </p:tgtEl>
                                      </p:cBhvr>
                                    </p:animEffect>
                                  </p:childTnLst>
                                </p:cTn>
                              </p:par>
                            </p:childTnLst>
                          </p:cTn>
                        </p:par>
                        <p:par>
                          <p:cTn id="15" fill="hold">
                            <p:stCondLst>
                              <p:cond delay="7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5" grpId="0" animBg="1"/>
      <p:bldGraphic spid="25" grpId="0">
        <p:bldAsOne/>
      </p:bldGraphic>
      <p:bldP spid="7" grpId="0"/>
      <p:bldP spid="2"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4"/>
        <p:cNvGrpSpPr/>
        <p:nvPr/>
      </p:nvGrpSpPr>
      <p:grpSpPr>
        <a:xfrm>
          <a:off x="0" y="0"/>
          <a:ext cx="0" cy="0"/>
          <a:chOff x="0" y="0"/>
          <a:chExt cx="0" cy="0"/>
        </a:xfrm>
      </p:grpSpPr>
      <p:sp>
        <p:nvSpPr>
          <p:cNvPr id="4379" name="Google Shape;4379;p98"/>
          <p:cNvSpPr/>
          <p:nvPr/>
        </p:nvSpPr>
        <p:spPr>
          <a:xfrm rot="10800000" flipH="1">
            <a:off x="3644100" y="4722455"/>
            <a:ext cx="1855800" cy="1200900"/>
          </a:xfrm>
          <a:prstGeom prst="pie">
            <a:avLst>
              <a:gd name="adj1" fmla="val 0"/>
              <a:gd name="adj2" fmla="val 1083123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98">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8">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8557;p77"/>
          <p:cNvGrpSpPr/>
          <p:nvPr/>
        </p:nvGrpSpPr>
        <p:grpSpPr>
          <a:xfrm>
            <a:off x="2377339" y="1605335"/>
            <a:ext cx="3759443" cy="2179200"/>
            <a:chOff x="7608988" y="2093194"/>
            <a:chExt cx="817277" cy="672147"/>
          </a:xfrm>
        </p:grpSpPr>
        <p:cxnSp>
          <p:nvCxnSpPr>
            <p:cNvPr id="27" name="Google Shape;8558;p77"/>
            <p:cNvCxnSpPr/>
            <p:nvPr/>
          </p:nvCxnSpPr>
          <p:spPr>
            <a:xfrm rot="5400000" flipH="1">
              <a:off x="7620257"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8" name="Google Shape;8559;p77"/>
            <p:cNvCxnSpPr/>
            <p:nvPr/>
          </p:nvCxnSpPr>
          <p:spPr>
            <a:xfrm rot="-5400000">
              <a:off x="8285120"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9" name="Google Shape;8560;p77"/>
            <p:cNvCxnSpPr/>
            <p:nvPr/>
          </p:nvCxnSpPr>
          <p:spPr>
            <a:xfrm rot="5400000">
              <a:off x="7620257"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30" name="Google Shape;8561;p77"/>
            <p:cNvCxnSpPr/>
            <p:nvPr/>
          </p:nvCxnSpPr>
          <p:spPr>
            <a:xfrm rot="-5400000" flipH="1">
              <a:off x="8285120"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31" name="Google Shape;8562;p77"/>
            <p:cNvCxnSpPr/>
            <p:nvPr/>
          </p:nvCxnSpPr>
          <p:spPr>
            <a:xfrm rot="10800000">
              <a:off x="7608988" y="2425132"/>
              <a:ext cx="83400" cy="0"/>
            </a:xfrm>
            <a:prstGeom prst="straightConnector1">
              <a:avLst/>
            </a:prstGeom>
            <a:noFill/>
            <a:ln w="9525" cap="flat" cmpd="sng">
              <a:solidFill>
                <a:srgbClr val="667E92"/>
              </a:solidFill>
              <a:prstDash val="solid"/>
              <a:round/>
              <a:headEnd type="none" w="med" len="med"/>
              <a:tailEnd type="none" w="med" len="med"/>
            </a:ln>
          </p:spPr>
        </p:cxnSp>
        <p:cxnSp>
          <p:nvCxnSpPr>
            <p:cNvPr id="32" name="Google Shape;8563;p77"/>
            <p:cNvCxnSpPr/>
            <p:nvPr/>
          </p:nvCxnSpPr>
          <p:spPr>
            <a:xfrm rot="10800000">
              <a:off x="8342865" y="2425132"/>
              <a:ext cx="83400" cy="0"/>
            </a:xfrm>
            <a:prstGeom prst="straightConnector1">
              <a:avLst/>
            </a:prstGeom>
            <a:noFill/>
            <a:ln w="9525" cap="flat" cmpd="sng">
              <a:solidFill>
                <a:srgbClr val="667E92"/>
              </a:solidFill>
              <a:prstDash val="solid"/>
              <a:round/>
              <a:headEnd type="none" w="med" len="med"/>
              <a:tailEnd type="none" w="med" len="med"/>
            </a:ln>
          </p:spPr>
        </p:cxnSp>
        <p:grpSp>
          <p:nvGrpSpPr>
            <p:cNvPr id="33" name="Google Shape;8564;p77"/>
            <p:cNvGrpSpPr/>
            <p:nvPr/>
          </p:nvGrpSpPr>
          <p:grpSpPr>
            <a:xfrm>
              <a:off x="7721175" y="2093194"/>
              <a:ext cx="599587" cy="623846"/>
              <a:chOff x="7721175" y="2093194"/>
              <a:chExt cx="599587" cy="623846"/>
            </a:xfrm>
          </p:grpSpPr>
          <p:grpSp>
            <p:nvGrpSpPr>
              <p:cNvPr id="34" name="Google Shape;8565;p77"/>
              <p:cNvGrpSpPr/>
              <p:nvPr/>
            </p:nvGrpSpPr>
            <p:grpSpPr>
              <a:xfrm>
                <a:off x="7721175" y="2093194"/>
                <a:ext cx="291605" cy="623846"/>
                <a:chOff x="9405575" y="2061418"/>
                <a:chExt cx="291605" cy="623846"/>
              </a:xfrm>
            </p:grpSpPr>
            <p:sp>
              <p:nvSpPr>
                <p:cNvPr id="43" name="Google Shape;8566;p77"/>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8567;p77"/>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8568;p77"/>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8569;p77"/>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8570;p77"/>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8571;p77"/>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8572;p77"/>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35" name="Google Shape;8573;p77"/>
              <p:cNvGrpSpPr/>
              <p:nvPr/>
            </p:nvGrpSpPr>
            <p:grpSpPr>
              <a:xfrm flipH="1">
                <a:off x="8029157" y="2093194"/>
                <a:ext cx="291605" cy="623846"/>
                <a:chOff x="9405575" y="2061418"/>
                <a:chExt cx="291605" cy="623846"/>
              </a:xfrm>
            </p:grpSpPr>
            <p:sp>
              <p:nvSpPr>
                <p:cNvPr id="36" name="Google Shape;8574;p77"/>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8575;p77"/>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8576;p77"/>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8577;p77"/>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8578;p77"/>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8579;p77"/>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8580;p77"/>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grpSp>
      <p:sp>
        <p:nvSpPr>
          <p:cNvPr id="50" name="Google Shape;1898;p62"/>
          <p:cNvSpPr txBox="1">
            <a:spLocks/>
          </p:cNvSpPr>
          <p:nvPr/>
        </p:nvSpPr>
        <p:spPr>
          <a:xfrm>
            <a:off x="1089364" y="3788050"/>
            <a:ext cx="1751858" cy="30740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smtClean="0">
                <a:latin typeface="Poppins" panose="020B0604020202020204" charset="0"/>
                <a:cs typeface="Poppins" panose="020B0604020202020204" charset="0"/>
              </a:rPr>
              <a:t>Gestion financière</a:t>
            </a:r>
            <a:endParaRPr lang="en-US" b="1" dirty="0">
              <a:latin typeface="Poppins" panose="020B0604020202020204" charset="0"/>
              <a:cs typeface="Poppins" panose="020B0604020202020204" charset="0"/>
            </a:endParaRPr>
          </a:p>
        </p:txBody>
      </p:sp>
      <p:sp>
        <p:nvSpPr>
          <p:cNvPr id="51" name="Google Shape;1898;p62"/>
          <p:cNvSpPr txBox="1">
            <a:spLocks/>
          </p:cNvSpPr>
          <p:nvPr/>
        </p:nvSpPr>
        <p:spPr>
          <a:xfrm>
            <a:off x="1019706" y="2558199"/>
            <a:ext cx="1394234" cy="25083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smtClean="0">
                <a:latin typeface="Poppins" panose="020B0604020202020204" charset="0"/>
                <a:cs typeface="Poppins" panose="020B0604020202020204" charset="0"/>
              </a:rPr>
              <a:t>Financement </a:t>
            </a:r>
            <a:endParaRPr lang="en-US" b="1" dirty="0">
              <a:latin typeface="Poppins" panose="020B0604020202020204" charset="0"/>
              <a:cs typeface="Poppins" panose="020B0604020202020204" charset="0"/>
            </a:endParaRPr>
          </a:p>
        </p:txBody>
      </p:sp>
      <p:sp>
        <p:nvSpPr>
          <p:cNvPr id="52" name="Google Shape;1898;p62"/>
          <p:cNvSpPr txBox="1">
            <a:spLocks/>
          </p:cNvSpPr>
          <p:nvPr/>
        </p:nvSpPr>
        <p:spPr>
          <a:xfrm>
            <a:off x="5944963" y="3847399"/>
            <a:ext cx="2909670" cy="30740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smtClean="0">
                <a:latin typeface="Poppins" panose="020B0604020202020204" charset="0"/>
                <a:cs typeface="Poppins" panose="020B0604020202020204" charset="0"/>
              </a:rPr>
              <a:t>Accompagnement opérationnel</a:t>
            </a:r>
            <a:endParaRPr lang="en-US" b="1" dirty="0">
              <a:latin typeface="Poppins" panose="020B0604020202020204" charset="0"/>
              <a:cs typeface="Poppins" panose="020B0604020202020204" charset="0"/>
            </a:endParaRPr>
          </a:p>
        </p:txBody>
      </p:sp>
      <p:sp>
        <p:nvSpPr>
          <p:cNvPr id="53" name="Google Shape;1898;p62"/>
          <p:cNvSpPr txBox="1">
            <a:spLocks/>
          </p:cNvSpPr>
          <p:nvPr/>
        </p:nvSpPr>
        <p:spPr>
          <a:xfrm>
            <a:off x="1019705" y="1364943"/>
            <a:ext cx="1741271" cy="30740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smtClean="0">
                <a:latin typeface="Poppins" panose="020B0604020202020204" charset="0"/>
                <a:cs typeface="Poppins" panose="020B0604020202020204" charset="0"/>
              </a:rPr>
              <a:t>Analyse du projet</a:t>
            </a:r>
            <a:endParaRPr lang="en-US" b="1" dirty="0">
              <a:latin typeface="Poppins" panose="020B0604020202020204" charset="0"/>
              <a:cs typeface="Poppins" panose="020B0604020202020204" charset="0"/>
            </a:endParaRPr>
          </a:p>
        </p:txBody>
      </p:sp>
      <p:sp>
        <p:nvSpPr>
          <p:cNvPr id="54" name="Google Shape;1898;p62"/>
          <p:cNvSpPr txBox="1">
            <a:spLocks/>
          </p:cNvSpPr>
          <p:nvPr/>
        </p:nvSpPr>
        <p:spPr>
          <a:xfrm>
            <a:off x="6119697" y="2462934"/>
            <a:ext cx="1889984" cy="30740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smtClean="0">
                <a:latin typeface="Poppins" panose="020B0604020202020204" charset="0"/>
                <a:cs typeface="Poppins" panose="020B0604020202020204" charset="0"/>
              </a:rPr>
              <a:t>Réseau de contacts</a:t>
            </a:r>
            <a:endParaRPr lang="en-US" b="1" dirty="0">
              <a:latin typeface="Poppins" panose="020B0604020202020204" charset="0"/>
              <a:cs typeface="Poppins" panose="020B0604020202020204" charset="0"/>
            </a:endParaRPr>
          </a:p>
        </p:txBody>
      </p:sp>
      <p:sp>
        <p:nvSpPr>
          <p:cNvPr id="55" name="Google Shape;1898;p62"/>
          <p:cNvSpPr txBox="1">
            <a:spLocks/>
          </p:cNvSpPr>
          <p:nvPr/>
        </p:nvSpPr>
        <p:spPr>
          <a:xfrm>
            <a:off x="5944963" y="1408157"/>
            <a:ext cx="2064718" cy="30740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smtClean="0">
                <a:latin typeface="Poppins" panose="020B0604020202020204" charset="0"/>
                <a:cs typeface="Poppins" panose="020B0604020202020204" charset="0"/>
              </a:rPr>
              <a:t>Conseils stratégiques</a:t>
            </a:r>
            <a:endParaRPr lang="en-US" b="1" dirty="0">
              <a:latin typeface="Poppins" panose="020B0604020202020204" charset="0"/>
              <a:cs typeface="Poppins" panose="020B0604020202020204" charset="0"/>
            </a:endParaRPr>
          </a:p>
        </p:txBody>
      </p:sp>
      <p:sp>
        <p:nvSpPr>
          <p:cNvPr id="56" name="Google Shape;4365;p98"/>
          <p:cNvSpPr txBox="1">
            <a:spLocks noGrp="1"/>
          </p:cNvSpPr>
          <p:nvPr>
            <p:ph type="title"/>
          </p:nvPr>
        </p:nvSpPr>
        <p:spPr>
          <a:xfrm>
            <a:off x="526140" y="196548"/>
            <a:ext cx="7483541" cy="484800"/>
          </a:xfrm>
          <a:prstGeom prst="rect">
            <a:avLst/>
          </a:prstGeom>
          <a:solidFill>
            <a:schemeClr val="accent3"/>
          </a:solidFill>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smtClean="0">
                <a:solidFill>
                  <a:schemeClr val="bg1"/>
                </a:solidFill>
                <a:latin typeface="Montserrat ExtraBold"/>
                <a:ea typeface="Montserrat ExtraBold"/>
                <a:cs typeface="Montserrat ExtraBold"/>
                <a:sym typeface="Montserrat ExtraBold"/>
              </a:rPr>
              <a:t>3.5. les principales actions menées par SOFINANCE dans l’EURL X</a:t>
            </a:r>
            <a:endParaRPr sz="1600" b="1" dirty="0">
              <a:solidFill>
                <a:schemeClr val="bg1"/>
              </a:solidFill>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192276985"/>
      </p:ext>
    </p:extLst>
  </p:cSld>
  <p:clrMapOvr>
    <a:masterClrMapping/>
  </p:clrMapOvr>
  <mc:AlternateContent xmlns:mc="http://schemas.openxmlformats.org/markup-compatibility/2006" xmlns:p14="http://schemas.microsoft.com/office/powerpoint/2010/main">
    <mc:Choice Requires="p14">
      <p:transition>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400" fill="hold"/>
                                        <p:tgtEl>
                                          <p:spTgt spid="56"/>
                                        </p:tgtEl>
                                        <p:attrNameLst>
                                          <p:attrName>ppt_w</p:attrName>
                                        </p:attrNameLst>
                                      </p:cBhvr>
                                      <p:tavLst>
                                        <p:tav tm="0">
                                          <p:val>
                                            <p:fltVal val="0"/>
                                          </p:val>
                                        </p:tav>
                                        <p:tav tm="100000">
                                          <p:val>
                                            <p:strVal val="#ppt_w"/>
                                          </p:val>
                                        </p:tav>
                                      </p:tavLst>
                                    </p:anim>
                                    <p:anim calcmode="lin" valueType="num">
                                      <p:cBhvr>
                                        <p:cTn id="8" dur="400" fill="hold"/>
                                        <p:tgtEl>
                                          <p:spTgt spid="56"/>
                                        </p:tgtEl>
                                        <p:attrNameLst>
                                          <p:attrName>ppt_h</p:attrName>
                                        </p:attrNameLst>
                                      </p:cBhvr>
                                      <p:tavLst>
                                        <p:tav tm="0">
                                          <p:val>
                                            <p:fltVal val="0"/>
                                          </p:val>
                                        </p:tav>
                                        <p:tav tm="100000">
                                          <p:val>
                                            <p:strVal val="#ppt_h"/>
                                          </p:val>
                                        </p:tav>
                                      </p:tavLst>
                                    </p:anim>
                                    <p:anim calcmode="lin" valueType="num">
                                      <p:cBhvr>
                                        <p:cTn id="9" dur="400" fill="hold"/>
                                        <p:tgtEl>
                                          <p:spTgt spid="56"/>
                                        </p:tgtEl>
                                        <p:attrNameLst>
                                          <p:attrName>style.rotation</p:attrName>
                                        </p:attrNameLst>
                                      </p:cBhvr>
                                      <p:tavLst>
                                        <p:tav tm="0">
                                          <p:val>
                                            <p:fltVal val="90"/>
                                          </p:val>
                                        </p:tav>
                                        <p:tav tm="100000">
                                          <p:val>
                                            <p:fltVal val="0"/>
                                          </p:val>
                                        </p:tav>
                                      </p:tavLst>
                                    </p:anim>
                                    <p:animEffect transition="in" filter="fade">
                                      <p:cBhvr>
                                        <p:cTn id="10" dur="400"/>
                                        <p:tgtEl>
                                          <p:spTgt spid="56"/>
                                        </p:tgtEl>
                                      </p:cBhvr>
                                    </p:animEffect>
                                  </p:childTnLst>
                                </p:cTn>
                              </p:par>
                              <p:par>
                                <p:cTn id="11" presetID="21"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700"/>
                                        <p:tgtEl>
                                          <p:spTgt spid="2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heel(1)">
                                      <p:cBhvr>
                                        <p:cTn id="16" dur="700"/>
                                        <p:tgtEl>
                                          <p:spTgt spid="5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heel(1)">
                                      <p:cBhvr>
                                        <p:cTn id="19" dur="700"/>
                                        <p:tgtEl>
                                          <p:spTgt spid="5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heel(1)">
                                      <p:cBhvr>
                                        <p:cTn id="22" dur="700"/>
                                        <p:tgtEl>
                                          <p:spTgt spid="5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heel(1)">
                                      <p:cBhvr>
                                        <p:cTn id="25" dur="700"/>
                                        <p:tgtEl>
                                          <p:spTgt spid="5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heel(1)">
                                      <p:cBhvr>
                                        <p:cTn id="28" dur="700"/>
                                        <p:tgtEl>
                                          <p:spTgt spid="5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heel(1)">
                                      <p:cBhvr>
                                        <p:cTn id="31" dur="7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705" name="Google Shape;1705;p59">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1;p88"/>
          <p:cNvSpPr/>
          <p:nvPr/>
        </p:nvSpPr>
        <p:spPr>
          <a:xfrm>
            <a:off x="1548753" y="2779295"/>
            <a:ext cx="848372" cy="879931"/>
          </a:xfrm>
          <a:prstGeom prst="ellipse">
            <a:avLst/>
          </a:prstGeom>
          <a:noFill/>
          <a:ln w="28575" cap="flat" cmpd="sng">
            <a:solidFill>
              <a:schemeClr val="bg2">
                <a:lumMod val="90000"/>
                <a:lumOff val="10000"/>
              </a:schemeClr>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Font typeface="Arial"/>
              <a:buNone/>
            </a:pPr>
            <a:endParaRPr sz="1400" kern="0">
              <a:solidFill>
                <a:srgbClr val="00C3B1"/>
              </a:solidFill>
              <a:latin typeface="Calibri"/>
              <a:ea typeface="Calibri"/>
              <a:cs typeface="Calibri"/>
              <a:sym typeface="Calibri"/>
            </a:endParaRPr>
          </a:p>
        </p:txBody>
      </p:sp>
      <p:sp>
        <p:nvSpPr>
          <p:cNvPr id="170" name="Google Shape;965;p88"/>
          <p:cNvSpPr/>
          <p:nvPr/>
        </p:nvSpPr>
        <p:spPr>
          <a:xfrm>
            <a:off x="485456" y="3614384"/>
            <a:ext cx="835283" cy="879931"/>
          </a:xfrm>
          <a:prstGeom prst="ellipse">
            <a:avLst/>
          </a:prstGeom>
          <a:noFill/>
          <a:ln w="28575" cap="flat" cmpd="sng">
            <a:solidFill>
              <a:schemeClr val="bg2">
                <a:lumMod val="90000"/>
                <a:lumOff val="10000"/>
              </a:schemeClr>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Font typeface="Arial"/>
              <a:buNone/>
            </a:pPr>
            <a:endParaRPr sz="1400" kern="0">
              <a:solidFill>
                <a:srgbClr val="00C3B1"/>
              </a:solidFill>
              <a:latin typeface="Calibri"/>
              <a:ea typeface="Calibri"/>
              <a:cs typeface="Calibri"/>
              <a:sym typeface="Calibri"/>
            </a:endParaRPr>
          </a:p>
        </p:txBody>
      </p:sp>
      <p:sp>
        <p:nvSpPr>
          <p:cNvPr id="177" name="Google Shape;986;p88"/>
          <p:cNvSpPr/>
          <p:nvPr/>
        </p:nvSpPr>
        <p:spPr>
          <a:xfrm>
            <a:off x="215523" y="2806603"/>
            <a:ext cx="848373" cy="879931"/>
          </a:xfrm>
          <a:prstGeom prst="ellipse">
            <a:avLst/>
          </a:prstGeom>
          <a:noFill/>
          <a:ln w="28575" cap="flat" cmpd="sng">
            <a:solidFill>
              <a:schemeClr val="bg2">
                <a:lumMod val="90000"/>
                <a:lumOff val="10000"/>
              </a:schemeClr>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Font typeface="Arial"/>
              <a:buNone/>
            </a:pPr>
            <a:endParaRPr sz="1400" kern="0">
              <a:solidFill>
                <a:srgbClr val="00C3B1"/>
              </a:solidFill>
              <a:latin typeface="Calibri"/>
              <a:ea typeface="Calibri"/>
              <a:cs typeface="Calibri"/>
              <a:sym typeface="Calibri"/>
            </a:endParaRPr>
          </a:p>
        </p:txBody>
      </p:sp>
      <p:sp>
        <p:nvSpPr>
          <p:cNvPr id="180" name="Google Shape;990;p88"/>
          <p:cNvSpPr/>
          <p:nvPr/>
        </p:nvSpPr>
        <p:spPr>
          <a:xfrm>
            <a:off x="1291910" y="3604246"/>
            <a:ext cx="809997" cy="879931"/>
          </a:xfrm>
          <a:prstGeom prst="ellipse">
            <a:avLst/>
          </a:prstGeom>
          <a:noFill/>
          <a:ln w="28575" cap="flat" cmpd="sng">
            <a:solidFill>
              <a:schemeClr val="bg2">
                <a:lumMod val="90000"/>
                <a:lumOff val="10000"/>
              </a:schemeClr>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Font typeface="Arial"/>
              <a:buNone/>
            </a:pPr>
            <a:endParaRPr sz="1400" kern="0">
              <a:solidFill>
                <a:srgbClr val="00C3B1"/>
              </a:solidFill>
              <a:latin typeface="Calibri"/>
              <a:ea typeface="Calibri"/>
              <a:cs typeface="Calibri"/>
              <a:sym typeface="Calibri"/>
            </a:endParaRPr>
          </a:p>
        </p:txBody>
      </p:sp>
      <p:sp>
        <p:nvSpPr>
          <p:cNvPr id="260" name="Google Shape;961;p88"/>
          <p:cNvSpPr/>
          <p:nvPr/>
        </p:nvSpPr>
        <p:spPr>
          <a:xfrm>
            <a:off x="860923" y="2231671"/>
            <a:ext cx="848372" cy="879931"/>
          </a:xfrm>
          <a:prstGeom prst="ellipse">
            <a:avLst/>
          </a:prstGeom>
          <a:noFill/>
          <a:ln w="28575" cap="flat" cmpd="sng">
            <a:solidFill>
              <a:schemeClr val="bg2">
                <a:lumMod val="90000"/>
                <a:lumOff val="10000"/>
              </a:schemeClr>
            </a:solidFill>
            <a:prstDash val="solid"/>
            <a:round/>
            <a:headEnd type="none" w="sm" len="sm"/>
            <a:tailEnd type="none" w="sm" len="sm"/>
          </a:ln>
        </p:spPr>
        <p:txBody>
          <a:bodyPr spcFirstLastPara="1" wrap="square" lIns="68575" tIns="34275" rIns="68575" bIns="34275" anchor="ctr" anchorCtr="0">
            <a:noAutofit/>
          </a:bodyPr>
          <a:lstStyle/>
          <a:p>
            <a:pPr algn="ctr">
              <a:buClr>
                <a:srgbClr val="000000"/>
              </a:buClr>
              <a:buFont typeface="Arial"/>
              <a:buNone/>
            </a:pPr>
            <a:endParaRPr sz="1400" kern="0">
              <a:solidFill>
                <a:srgbClr val="00C3B1"/>
              </a:solidFill>
              <a:latin typeface="Calibri"/>
              <a:ea typeface="Calibri"/>
              <a:cs typeface="Calibri"/>
              <a:sym typeface="Calibri"/>
            </a:endParaRPr>
          </a:p>
        </p:txBody>
      </p:sp>
      <p:grpSp>
        <p:nvGrpSpPr>
          <p:cNvPr id="261" name="Google Shape;5087;p104"/>
          <p:cNvGrpSpPr/>
          <p:nvPr/>
        </p:nvGrpSpPr>
        <p:grpSpPr>
          <a:xfrm>
            <a:off x="2592102" y="1582604"/>
            <a:ext cx="6354724" cy="3513052"/>
            <a:chOff x="990225" y="1260651"/>
            <a:chExt cx="3410333" cy="2372751"/>
          </a:xfrm>
        </p:grpSpPr>
        <p:sp>
          <p:nvSpPr>
            <p:cNvPr id="263" name="Google Shape;5089;p104"/>
            <p:cNvSpPr/>
            <p:nvPr/>
          </p:nvSpPr>
          <p:spPr>
            <a:xfrm>
              <a:off x="990237" y="1260651"/>
              <a:ext cx="3410321" cy="2065402"/>
            </a:xfrm>
            <a:custGeom>
              <a:avLst/>
              <a:gdLst/>
              <a:ahLst/>
              <a:cxnLst/>
              <a:rect l="l" t="t" r="r" b="b"/>
              <a:pathLst>
                <a:path w="165389" h="100165" extrusionOk="0">
                  <a:moveTo>
                    <a:pt x="1" y="100165"/>
                  </a:moveTo>
                  <a:lnTo>
                    <a:pt x="1" y="3726"/>
                  </a:lnTo>
                  <a:cubicBezTo>
                    <a:pt x="1" y="1669"/>
                    <a:pt x="1670" y="0"/>
                    <a:pt x="3728" y="0"/>
                  </a:cubicBezTo>
                  <a:lnTo>
                    <a:pt x="161661" y="0"/>
                  </a:lnTo>
                  <a:cubicBezTo>
                    <a:pt x="163721" y="0"/>
                    <a:pt x="165388" y="1669"/>
                    <a:pt x="165388" y="3726"/>
                  </a:cubicBezTo>
                  <a:lnTo>
                    <a:pt x="165388" y="1001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090;p104"/>
            <p:cNvSpPr/>
            <p:nvPr/>
          </p:nvSpPr>
          <p:spPr>
            <a:xfrm>
              <a:off x="990225" y="3250054"/>
              <a:ext cx="3410321" cy="383348"/>
            </a:xfrm>
            <a:custGeom>
              <a:avLst/>
              <a:gdLst/>
              <a:ahLst/>
              <a:cxnLst/>
              <a:rect l="l" t="t" r="r" b="b"/>
              <a:pathLst>
                <a:path w="165389" h="14909" extrusionOk="0">
                  <a:moveTo>
                    <a:pt x="161661" y="14908"/>
                  </a:moveTo>
                  <a:lnTo>
                    <a:pt x="3728" y="14908"/>
                  </a:lnTo>
                  <a:cubicBezTo>
                    <a:pt x="1670" y="14908"/>
                    <a:pt x="1" y="13241"/>
                    <a:pt x="1" y="11182"/>
                  </a:cubicBezTo>
                  <a:lnTo>
                    <a:pt x="1" y="1"/>
                  </a:lnTo>
                  <a:lnTo>
                    <a:pt x="165388" y="1"/>
                  </a:lnTo>
                  <a:lnTo>
                    <a:pt x="165388" y="11182"/>
                  </a:lnTo>
                  <a:cubicBezTo>
                    <a:pt x="165388" y="13241"/>
                    <a:pt x="163719" y="14908"/>
                    <a:pt x="161661" y="149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p:cNvSpPr/>
          <p:nvPr/>
        </p:nvSpPr>
        <p:spPr>
          <a:xfrm>
            <a:off x="2606465" y="1633886"/>
            <a:ext cx="6174932" cy="3293209"/>
          </a:xfrm>
          <a:prstGeom prst="rect">
            <a:avLst/>
          </a:prstGeom>
        </p:spPr>
        <p:txBody>
          <a:bodyPr wrap="square">
            <a:spAutoFit/>
          </a:bodyPr>
          <a:lstStyle/>
          <a:p>
            <a:pPr marL="285750" lvl="0" indent="-285750">
              <a:buFont typeface="Arial" panose="020B0604020202020204" pitchFamily="34" charset="0"/>
              <a:buChar char="•"/>
            </a:pPr>
            <a:r>
              <a:rPr lang="fr-FR" sz="1600" b="1" dirty="0" smtClean="0">
                <a:latin typeface="Poppins" panose="020B0604020202020204" charset="0"/>
                <a:cs typeface="Poppins" panose="020B0604020202020204" charset="0"/>
              </a:rPr>
              <a:t>Date de création : </a:t>
            </a:r>
            <a:r>
              <a:rPr lang="fr-FR" sz="1600" dirty="0" smtClean="0">
                <a:latin typeface="Poppins" panose="020B0604020202020204" charset="0"/>
                <a:cs typeface="Poppins" panose="020B0604020202020204" charset="0"/>
              </a:rPr>
              <a:t>2004</a:t>
            </a:r>
          </a:p>
          <a:p>
            <a:pPr marL="285750" lvl="0" indent="-285750">
              <a:buFont typeface="Arial" panose="020B0604020202020204" pitchFamily="34" charset="0"/>
              <a:buChar char="•"/>
            </a:pPr>
            <a:endParaRPr lang="en-US" sz="1600" dirty="0" smtClean="0">
              <a:latin typeface="Poppins" panose="020B0604020202020204" charset="0"/>
              <a:cs typeface="Poppins" panose="020B0604020202020204" charset="0"/>
            </a:endParaRPr>
          </a:p>
          <a:p>
            <a:pPr marL="285750" lvl="0" indent="-285750">
              <a:buFont typeface="Arial" panose="020B0604020202020204" pitchFamily="34" charset="0"/>
              <a:buChar char="•"/>
            </a:pPr>
            <a:r>
              <a:rPr lang="en-US" sz="1600" b="1" dirty="0" smtClean="0">
                <a:latin typeface="Poppins" panose="020B0604020202020204" charset="0"/>
                <a:cs typeface="Poppins" panose="020B0604020202020204" charset="0"/>
              </a:rPr>
              <a:t>Capital </a:t>
            </a:r>
            <a:r>
              <a:rPr lang="en-US" sz="1600" b="1" dirty="0">
                <a:latin typeface="Poppins" panose="020B0604020202020204" charset="0"/>
                <a:cs typeface="Poppins" panose="020B0604020202020204" charset="0"/>
              </a:rPr>
              <a:t>social :</a:t>
            </a:r>
            <a:r>
              <a:rPr lang="en-US" sz="1600" b="1" dirty="0" smtClean="0">
                <a:latin typeface="Poppins" panose="020B0604020202020204" charset="0"/>
                <a:cs typeface="Poppins" panose="020B0604020202020204" charset="0"/>
              </a:rPr>
              <a:t> </a:t>
            </a:r>
            <a:r>
              <a:rPr lang="en-US" sz="1600" dirty="0" smtClean="0">
                <a:latin typeface="Poppins" panose="020B0604020202020204" charset="0"/>
                <a:cs typeface="Poppins" panose="020B0604020202020204" charset="0"/>
              </a:rPr>
              <a:t>20 000</a:t>
            </a:r>
            <a:r>
              <a:rPr lang="en-US" sz="1600" dirty="0">
                <a:latin typeface="Poppins" panose="020B0604020202020204" charset="0"/>
                <a:cs typeface="Poppins" panose="020B0604020202020204" charset="0"/>
              </a:rPr>
              <a:t> 000 </a:t>
            </a:r>
            <a:r>
              <a:rPr lang="en-US" sz="1600" dirty="0" smtClean="0">
                <a:latin typeface="Poppins" panose="020B0604020202020204" charset="0"/>
                <a:cs typeface="Poppins" panose="020B0604020202020204" charset="0"/>
              </a:rPr>
              <a:t>DA</a:t>
            </a:r>
          </a:p>
          <a:p>
            <a:pPr marL="285750" lvl="0" indent="-285750">
              <a:buFont typeface="Arial" panose="020B0604020202020204" pitchFamily="34" charset="0"/>
              <a:buChar char="•"/>
            </a:pPr>
            <a:r>
              <a:rPr lang="en-US" sz="1600" b="1" dirty="0" smtClean="0">
                <a:latin typeface="Poppins" panose="020B0604020202020204" charset="0"/>
                <a:cs typeface="Poppins" panose="020B0604020202020204" charset="0"/>
              </a:rPr>
              <a:t>Activité principale : </a:t>
            </a:r>
            <a:r>
              <a:rPr lang="en-US" sz="1600" dirty="0" smtClean="0">
                <a:latin typeface="Poppins" panose="020B0604020202020204" charset="0"/>
                <a:cs typeface="Poppins" panose="020B0604020202020204" charset="0"/>
              </a:rPr>
              <a:t>services de télécommunications.</a:t>
            </a:r>
          </a:p>
          <a:p>
            <a:pPr marL="285750" lvl="0" indent="-285750">
              <a:buFont typeface="Arial" panose="020B0604020202020204" pitchFamily="34" charset="0"/>
              <a:buChar char="•"/>
            </a:pPr>
            <a:endParaRPr lang="en-US" sz="1600" dirty="0" smtClean="0">
              <a:latin typeface="Poppins" panose="020B0604020202020204" charset="0"/>
              <a:cs typeface="Poppins" panose="020B0604020202020204" charset="0"/>
            </a:endParaRPr>
          </a:p>
          <a:p>
            <a:pPr marL="285750" lvl="0" indent="-285750">
              <a:buFont typeface="Arial" panose="020B0604020202020204" pitchFamily="34" charset="0"/>
              <a:buChar char="•"/>
            </a:pPr>
            <a:r>
              <a:rPr lang="fr-FR" sz="1600" b="1" dirty="0" smtClean="0">
                <a:latin typeface="Poppins" panose="020B0604020202020204" charset="0"/>
                <a:cs typeface="Poppins" panose="020B0604020202020204" charset="0"/>
              </a:rPr>
              <a:t>Nouveau projet : </a:t>
            </a:r>
            <a:r>
              <a:rPr lang="fr-FR" sz="1600" dirty="0" smtClean="0">
                <a:latin typeface="Poppins" panose="020B0604020202020204" charset="0"/>
                <a:cs typeface="Poppins" panose="020B0604020202020204" charset="0"/>
              </a:rPr>
              <a:t>consiste à la réalisation d’une unité de production de panneaux solaires</a:t>
            </a:r>
            <a:r>
              <a:rPr lang="en-US" sz="1600" dirty="0" smtClean="0">
                <a:latin typeface="Poppins" panose="020B0604020202020204" charset="0"/>
                <a:cs typeface="Poppins" panose="020B0604020202020204" charset="0"/>
              </a:rPr>
              <a:t>.</a:t>
            </a:r>
          </a:p>
          <a:p>
            <a:pPr marL="285750" lvl="0" indent="-285750">
              <a:buFont typeface="Arial" panose="020B0604020202020204" pitchFamily="34" charset="0"/>
              <a:buChar char="•"/>
            </a:pPr>
            <a:r>
              <a:rPr lang="en-US" sz="1600" b="1" dirty="0" smtClean="0">
                <a:latin typeface="Poppins" panose="020B0604020202020204" charset="0"/>
                <a:cs typeface="Poppins" panose="020B0604020202020204" charset="0"/>
              </a:rPr>
              <a:t>Objet de demande : </a:t>
            </a:r>
            <a:r>
              <a:rPr lang="en-US" sz="1600" dirty="0" smtClean="0">
                <a:latin typeface="Poppins" panose="020B0604020202020204" charset="0"/>
                <a:cs typeface="Poppins" panose="020B0604020202020204" charset="0"/>
              </a:rPr>
              <a:t>u</a:t>
            </a:r>
            <a:r>
              <a:rPr lang="fr-FR" sz="1600" dirty="0" smtClean="0">
                <a:latin typeface="Poppins" panose="020B0604020202020204" charset="0"/>
                <a:cs typeface="Poppins" panose="020B0604020202020204" charset="0"/>
              </a:rPr>
              <a:t>ne </a:t>
            </a:r>
            <a:r>
              <a:rPr lang="fr-FR" sz="1600" dirty="0">
                <a:latin typeface="Poppins" panose="020B0604020202020204" charset="0"/>
                <a:cs typeface="Poppins" panose="020B0604020202020204" charset="0"/>
              </a:rPr>
              <a:t>prise de </a:t>
            </a:r>
            <a:r>
              <a:rPr lang="fr-FR" sz="1600" dirty="0" smtClean="0">
                <a:latin typeface="Poppins" panose="020B0604020202020204" charset="0"/>
                <a:cs typeface="Poppins" panose="020B0604020202020204" charset="0"/>
              </a:rPr>
              <a:t>participation pour un montant de </a:t>
            </a:r>
            <a:r>
              <a:rPr lang="fr-FR" sz="1600" b="1" dirty="0" smtClean="0">
                <a:latin typeface="Poppins" panose="020B0604020202020204" charset="0"/>
                <a:cs typeface="Poppins" panose="020B0604020202020204" charset="0"/>
              </a:rPr>
              <a:t>200 MDA </a:t>
            </a:r>
            <a:r>
              <a:rPr lang="fr-FR" sz="1600" dirty="0" smtClean="0"/>
              <a:t>destinée </a:t>
            </a:r>
            <a:r>
              <a:rPr lang="fr-FR" sz="1600" dirty="0"/>
              <a:t>à financer la construction et l’acquisition des équipements locaux.</a:t>
            </a:r>
            <a:endParaRPr lang="fr-FR" sz="1600" dirty="0" smtClean="0"/>
          </a:p>
          <a:p>
            <a:pPr marL="285750" lvl="0" indent="-285750">
              <a:buFont typeface="Arial" panose="020B0604020202020204" pitchFamily="34" charset="0"/>
              <a:buChar char="•"/>
            </a:pPr>
            <a:r>
              <a:rPr lang="fr-FR" sz="1600" b="1" dirty="0" smtClean="0">
                <a:latin typeface="Poppins" panose="020B0604020202020204" charset="0"/>
                <a:cs typeface="Poppins" panose="020B0604020202020204" charset="0"/>
              </a:rPr>
              <a:t>Date d’entrée</a:t>
            </a:r>
            <a:r>
              <a:rPr lang="fr-FR" sz="1600" dirty="0" smtClean="0">
                <a:latin typeface="Poppins" panose="020B0604020202020204" charset="0"/>
                <a:cs typeface="Poppins" panose="020B0604020202020204" charset="0"/>
              </a:rPr>
              <a:t> </a:t>
            </a:r>
            <a:r>
              <a:rPr lang="fr-FR" sz="1600" b="1" dirty="0" smtClean="0">
                <a:latin typeface="Poppins" panose="020B0604020202020204" charset="0"/>
                <a:cs typeface="Poppins" panose="020B0604020202020204" charset="0"/>
              </a:rPr>
              <a:t>de SOFINANCE </a:t>
            </a:r>
            <a:r>
              <a:rPr lang="fr-FR" sz="1600" dirty="0" smtClean="0">
                <a:latin typeface="Poppins" panose="020B0604020202020204" charset="0"/>
                <a:cs typeface="Poppins" panose="020B0604020202020204" charset="0"/>
              </a:rPr>
              <a:t>: 3</a:t>
            </a:r>
            <a:r>
              <a:rPr lang="fr-FR" sz="1600" baseline="30000" dirty="0" smtClean="0">
                <a:latin typeface="Poppins" panose="020B0604020202020204" charset="0"/>
                <a:cs typeface="Poppins" panose="020B0604020202020204" charset="0"/>
              </a:rPr>
              <a:t>ème</a:t>
            </a:r>
            <a:r>
              <a:rPr lang="fr-FR" sz="1600" dirty="0" smtClean="0">
                <a:latin typeface="Poppins" panose="020B0604020202020204" charset="0"/>
                <a:cs typeface="Poppins" panose="020B0604020202020204" charset="0"/>
              </a:rPr>
              <a:t> trimestre 2018</a:t>
            </a:r>
          </a:p>
          <a:p>
            <a:pPr marL="285750" lvl="0" indent="-285750">
              <a:buFont typeface="Arial" panose="020B0604020202020204" pitchFamily="34" charset="0"/>
              <a:buChar char="•"/>
            </a:pPr>
            <a:r>
              <a:rPr lang="fr-FR" sz="1600" b="1" dirty="0" smtClean="0">
                <a:latin typeface="Poppins" panose="020B0604020202020204" charset="0"/>
                <a:cs typeface="Poppins" panose="020B0604020202020204" charset="0"/>
              </a:rPr>
              <a:t>Date d’entrée en exploitation de nouveau projet : </a:t>
            </a:r>
            <a:r>
              <a:rPr lang="fr-FR" sz="1600" dirty="0" smtClean="0">
                <a:latin typeface="Poppins" panose="020B0604020202020204" charset="0"/>
                <a:cs typeface="Poppins" panose="020B0604020202020204" charset="0"/>
              </a:rPr>
              <a:t>2020</a:t>
            </a:r>
          </a:p>
          <a:p>
            <a:pPr marL="285750" lvl="0" indent="-285750">
              <a:buFont typeface="Arial" panose="020B0604020202020204" pitchFamily="34" charset="0"/>
              <a:buChar char="•"/>
            </a:pPr>
            <a:r>
              <a:rPr lang="fr-FR" sz="1600" b="1" dirty="0" smtClean="0">
                <a:latin typeface="Poppins" panose="020B0604020202020204" charset="0"/>
                <a:cs typeface="Poppins" panose="020B0604020202020204" charset="0"/>
              </a:rPr>
              <a:t>Date de sortie</a:t>
            </a:r>
            <a:r>
              <a:rPr lang="fr-FR" sz="1600" dirty="0" smtClean="0">
                <a:latin typeface="Poppins" panose="020B0604020202020204" charset="0"/>
                <a:cs typeface="Poppins" panose="020B0604020202020204" charset="0"/>
              </a:rPr>
              <a:t>: 2025</a:t>
            </a:r>
            <a:endParaRPr lang="fr-FR" dirty="0"/>
          </a:p>
        </p:txBody>
      </p:sp>
      <p:sp>
        <p:nvSpPr>
          <p:cNvPr id="37" name="Rounded Rectangular Callout 36"/>
          <p:cNvSpPr/>
          <p:nvPr/>
        </p:nvSpPr>
        <p:spPr>
          <a:xfrm>
            <a:off x="215523" y="156800"/>
            <a:ext cx="4159707" cy="811383"/>
          </a:xfrm>
          <a:prstGeom prst="wedgeRound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latin typeface="Times New Roman" panose="02020603050405020304" pitchFamily="18" charset="0"/>
                <a:cs typeface="Times New Roman" panose="02020603050405020304" pitchFamily="18" charset="0"/>
              </a:rPr>
              <a:t>4. </a:t>
            </a:r>
            <a:r>
              <a:rPr lang="en" sz="1800" b="1" dirty="0" smtClean="0">
                <a:latin typeface="Times New Roman" panose="02020603050405020304" pitchFamily="18" charset="0"/>
                <a:cs typeface="Times New Roman" panose="02020603050405020304" pitchFamily="18" charset="0"/>
              </a:rPr>
              <a:t>L’accompagnement et </a:t>
            </a:r>
            <a:r>
              <a:rPr lang="en" sz="1800" b="1" dirty="0">
                <a:latin typeface="Times New Roman" panose="02020603050405020304" pitchFamily="18" charset="0"/>
                <a:cs typeface="Times New Roman" panose="02020603050405020304" pitchFamily="18" charset="0"/>
              </a:rPr>
              <a:t>le financement de </a:t>
            </a:r>
            <a:r>
              <a:rPr lang="en" sz="1800" b="1" dirty="0" smtClean="0">
                <a:latin typeface="Times New Roman" panose="02020603050405020304" pitchFamily="18" charset="0"/>
                <a:cs typeface="Times New Roman" panose="02020603050405020304" pitchFamily="18" charset="0"/>
              </a:rPr>
              <a:t>la SARL Y “ capital développement”</a:t>
            </a:r>
            <a:endParaRPr lang="en-US" sz="18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2592102" y="1178069"/>
            <a:ext cx="2790126" cy="324091"/>
          </a:xfrm>
          <a:prstGeom prst="roundRect">
            <a:avLst/>
          </a:prstGeom>
          <a:solidFill>
            <a:schemeClr val="bg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Poppins" panose="020B0604020202020204" charset="0"/>
                <a:cs typeface="Poppins" panose="020B0604020202020204" charset="0"/>
              </a:rPr>
              <a:t>4</a:t>
            </a:r>
            <a:r>
              <a:rPr lang="fr-FR" sz="1600" b="1" dirty="0" smtClean="0">
                <a:latin typeface="Poppins" panose="020B0604020202020204" charset="0"/>
                <a:cs typeface="Poppins" panose="020B0604020202020204" charset="0"/>
              </a:rPr>
              <a:t>.1 Présentation de projet</a:t>
            </a:r>
            <a:endParaRPr lang="en-US" sz="1600" b="1" dirty="0">
              <a:latin typeface="Poppins" panose="020B0604020202020204" charset="0"/>
              <a:cs typeface="Poppins" panose="020B0604020202020204" charset="0"/>
            </a:endParaRPr>
          </a:p>
        </p:txBody>
      </p:sp>
      <p:sp>
        <p:nvSpPr>
          <p:cNvPr id="38" name="Google Shape;16144;p139"/>
          <p:cNvSpPr/>
          <p:nvPr/>
        </p:nvSpPr>
        <p:spPr>
          <a:xfrm>
            <a:off x="982285" y="2410709"/>
            <a:ext cx="531770" cy="544422"/>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16212;p139"/>
          <p:cNvGrpSpPr/>
          <p:nvPr/>
        </p:nvGrpSpPr>
        <p:grpSpPr>
          <a:xfrm>
            <a:off x="1670060" y="2973151"/>
            <a:ext cx="605757" cy="492218"/>
            <a:chOff x="-1183550" y="3586525"/>
            <a:chExt cx="296175" cy="290550"/>
          </a:xfrm>
        </p:grpSpPr>
        <p:sp>
          <p:nvSpPr>
            <p:cNvPr id="40" name="Google Shape;16213;p139"/>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214;p139"/>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215;p139"/>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216;p139"/>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217;p139"/>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218;p139"/>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219;p139"/>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220;p139"/>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221;p139"/>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6191;p139"/>
          <p:cNvGrpSpPr/>
          <p:nvPr/>
        </p:nvGrpSpPr>
        <p:grpSpPr>
          <a:xfrm>
            <a:off x="343045" y="2933301"/>
            <a:ext cx="583622" cy="613720"/>
            <a:chOff x="-4475825" y="3612425"/>
            <a:chExt cx="293825" cy="291450"/>
          </a:xfrm>
        </p:grpSpPr>
        <p:sp>
          <p:nvSpPr>
            <p:cNvPr id="50" name="Google Shape;16192;p139"/>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193;p139"/>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194;p139"/>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129;p135"/>
          <p:cNvGrpSpPr/>
          <p:nvPr/>
        </p:nvGrpSpPr>
        <p:grpSpPr>
          <a:xfrm>
            <a:off x="609285" y="3745747"/>
            <a:ext cx="556626" cy="623871"/>
            <a:chOff x="-62890750" y="3747425"/>
            <a:chExt cx="330825" cy="317900"/>
          </a:xfrm>
        </p:grpSpPr>
        <p:sp>
          <p:nvSpPr>
            <p:cNvPr id="58" name="Google Shape;14130;p135"/>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131;p135"/>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132;p135"/>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133;p135"/>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134;p135"/>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135;p135"/>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136;p135"/>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137;p135"/>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138;p135"/>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139;p135"/>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140;p135"/>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4141;p135"/>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4142;p135"/>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143;p135"/>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13454;p133"/>
          <p:cNvGrpSpPr/>
          <p:nvPr/>
        </p:nvGrpSpPr>
        <p:grpSpPr>
          <a:xfrm>
            <a:off x="1455931" y="3839474"/>
            <a:ext cx="472958" cy="424451"/>
            <a:chOff x="2085450" y="2057100"/>
            <a:chExt cx="481900" cy="423500"/>
          </a:xfrm>
        </p:grpSpPr>
        <p:sp>
          <p:nvSpPr>
            <p:cNvPr id="93" name="Google Shape;13455;p133"/>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 name="Google Shape;13456;p133"/>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 name="Google Shape;13457;p133"/>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84328167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1705"/>
                                        </p:tgtEl>
                                        <p:attrNameLst>
                                          <p:attrName>style.visibility</p:attrName>
                                        </p:attrNameLst>
                                      </p:cBhvr>
                                      <p:to>
                                        <p:strVal val="visible"/>
                                      </p:to>
                                    </p:set>
                                    <p:anim calcmode="lin" valueType="num">
                                      <p:cBhvr additive="base">
                                        <p:cTn id="16" dur="500" fill="hold"/>
                                        <p:tgtEl>
                                          <p:spTgt spid="1705"/>
                                        </p:tgtEl>
                                        <p:attrNameLst>
                                          <p:attrName>ppt_x</p:attrName>
                                        </p:attrNameLst>
                                      </p:cBhvr>
                                      <p:tavLst>
                                        <p:tav tm="0">
                                          <p:val>
                                            <p:strVal val="#ppt_x"/>
                                          </p:val>
                                        </p:tav>
                                        <p:tav tm="100000">
                                          <p:val>
                                            <p:strVal val="#ppt_x"/>
                                          </p:val>
                                        </p:tav>
                                      </p:tavLst>
                                    </p:anim>
                                    <p:anim calcmode="lin" valueType="num">
                                      <p:cBhvr additive="base">
                                        <p:cTn id="17" dur="500" fill="hold"/>
                                        <p:tgtEl>
                                          <p:spTgt spid="170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61"/>
                                        </p:tgtEl>
                                        <p:attrNameLst>
                                          <p:attrName>style.visibility</p:attrName>
                                        </p:attrNameLst>
                                      </p:cBhvr>
                                      <p:to>
                                        <p:strVal val="visible"/>
                                      </p:to>
                                    </p:set>
                                    <p:anim calcmode="lin" valueType="num">
                                      <p:cBhvr additive="base">
                                        <p:cTn id="20" dur="500" fill="hold"/>
                                        <p:tgtEl>
                                          <p:spTgt spid="261"/>
                                        </p:tgtEl>
                                        <p:attrNameLst>
                                          <p:attrName>ppt_x</p:attrName>
                                        </p:attrNameLst>
                                      </p:cBhvr>
                                      <p:tavLst>
                                        <p:tav tm="0">
                                          <p:val>
                                            <p:strVal val="#ppt_x"/>
                                          </p:val>
                                        </p:tav>
                                        <p:tav tm="100000">
                                          <p:val>
                                            <p:strVal val="#ppt_x"/>
                                          </p:val>
                                        </p:tav>
                                      </p:tavLst>
                                    </p:anim>
                                    <p:anim calcmode="lin" valueType="num">
                                      <p:cBhvr additive="base">
                                        <p:cTn id="21" dur="500" fill="hold"/>
                                        <p:tgtEl>
                                          <p:spTgt spid="26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67"/>
                                        </p:tgtEl>
                                        <p:attrNameLst>
                                          <p:attrName>style.visibility</p:attrName>
                                        </p:attrNameLst>
                                      </p:cBhvr>
                                      <p:to>
                                        <p:strVal val="visible"/>
                                      </p:to>
                                    </p:set>
                                    <p:anim calcmode="lin" valueType="num">
                                      <p:cBhvr additive="base">
                                        <p:cTn id="29" dur="500" fill="hold"/>
                                        <p:tgtEl>
                                          <p:spTgt spid="167"/>
                                        </p:tgtEl>
                                        <p:attrNameLst>
                                          <p:attrName>ppt_x</p:attrName>
                                        </p:attrNameLst>
                                      </p:cBhvr>
                                      <p:tavLst>
                                        <p:tav tm="0">
                                          <p:val>
                                            <p:strVal val="#ppt_x"/>
                                          </p:val>
                                        </p:tav>
                                        <p:tav tm="100000">
                                          <p:val>
                                            <p:strVal val="#ppt_x"/>
                                          </p:val>
                                        </p:tav>
                                      </p:tavLst>
                                    </p:anim>
                                    <p:anim calcmode="lin" valueType="num">
                                      <p:cBhvr additive="base">
                                        <p:cTn id="30" dur="500" fill="hold"/>
                                        <p:tgtEl>
                                          <p:spTgt spid="16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0"/>
                                        </p:tgtEl>
                                        <p:attrNameLst>
                                          <p:attrName>style.visibility</p:attrName>
                                        </p:attrNameLst>
                                      </p:cBhvr>
                                      <p:to>
                                        <p:strVal val="visible"/>
                                      </p:to>
                                    </p:set>
                                    <p:anim calcmode="lin" valueType="num">
                                      <p:cBhvr additive="base">
                                        <p:cTn id="33" dur="500" fill="hold"/>
                                        <p:tgtEl>
                                          <p:spTgt spid="170"/>
                                        </p:tgtEl>
                                        <p:attrNameLst>
                                          <p:attrName>ppt_x</p:attrName>
                                        </p:attrNameLst>
                                      </p:cBhvr>
                                      <p:tavLst>
                                        <p:tav tm="0">
                                          <p:val>
                                            <p:strVal val="#ppt_x"/>
                                          </p:val>
                                        </p:tav>
                                        <p:tav tm="100000">
                                          <p:val>
                                            <p:strVal val="#ppt_x"/>
                                          </p:val>
                                        </p:tav>
                                      </p:tavLst>
                                    </p:anim>
                                    <p:anim calcmode="lin" valueType="num">
                                      <p:cBhvr additive="base">
                                        <p:cTn id="34" dur="500" fill="hold"/>
                                        <p:tgtEl>
                                          <p:spTgt spid="17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7"/>
                                        </p:tgtEl>
                                        <p:attrNameLst>
                                          <p:attrName>style.visibility</p:attrName>
                                        </p:attrNameLst>
                                      </p:cBhvr>
                                      <p:to>
                                        <p:strVal val="visible"/>
                                      </p:to>
                                    </p:set>
                                    <p:anim calcmode="lin" valueType="num">
                                      <p:cBhvr additive="base">
                                        <p:cTn id="37" dur="500" fill="hold"/>
                                        <p:tgtEl>
                                          <p:spTgt spid="177"/>
                                        </p:tgtEl>
                                        <p:attrNameLst>
                                          <p:attrName>ppt_x</p:attrName>
                                        </p:attrNameLst>
                                      </p:cBhvr>
                                      <p:tavLst>
                                        <p:tav tm="0">
                                          <p:val>
                                            <p:strVal val="#ppt_x"/>
                                          </p:val>
                                        </p:tav>
                                        <p:tav tm="100000">
                                          <p:val>
                                            <p:strVal val="#ppt_x"/>
                                          </p:val>
                                        </p:tav>
                                      </p:tavLst>
                                    </p:anim>
                                    <p:anim calcmode="lin" valueType="num">
                                      <p:cBhvr additive="base">
                                        <p:cTn id="38" dur="500" fill="hold"/>
                                        <p:tgtEl>
                                          <p:spTgt spid="17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0"/>
                                        </p:tgtEl>
                                        <p:attrNameLst>
                                          <p:attrName>style.visibility</p:attrName>
                                        </p:attrNameLst>
                                      </p:cBhvr>
                                      <p:to>
                                        <p:strVal val="visible"/>
                                      </p:to>
                                    </p:set>
                                    <p:anim calcmode="lin" valueType="num">
                                      <p:cBhvr additive="base">
                                        <p:cTn id="41" dur="500" fill="hold"/>
                                        <p:tgtEl>
                                          <p:spTgt spid="180"/>
                                        </p:tgtEl>
                                        <p:attrNameLst>
                                          <p:attrName>ppt_x</p:attrName>
                                        </p:attrNameLst>
                                      </p:cBhvr>
                                      <p:tavLst>
                                        <p:tav tm="0">
                                          <p:val>
                                            <p:strVal val="#ppt_x"/>
                                          </p:val>
                                        </p:tav>
                                        <p:tav tm="100000">
                                          <p:val>
                                            <p:strVal val="#ppt_x"/>
                                          </p:val>
                                        </p:tav>
                                      </p:tavLst>
                                    </p:anim>
                                    <p:anim calcmode="lin" valueType="num">
                                      <p:cBhvr additive="base">
                                        <p:cTn id="42" dur="500" fill="hold"/>
                                        <p:tgtEl>
                                          <p:spTgt spid="18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0"/>
                                        </p:tgtEl>
                                        <p:attrNameLst>
                                          <p:attrName>style.visibility</p:attrName>
                                        </p:attrNameLst>
                                      </p:cBhvr>
                                      <p:to>
                                        <p:strVal val="visible"/>
                                      </p:to>
                                    </p:set>
                                    <p:anim calcmode="lin" valueType="num">
                                      <p:cBhvr additive="base">
                                        <p:cTn id="45" dur="500" fill="hold"/>
                                        <p:tgtEl>
                                          <p:spTgt spid="260"/>
                                        </p:tgtEl>
                                        <p:attrNameLst>
                                          <p:attrName>ppt_x</p:attrName>
                                        </p:attrNameLst>
                                      </p:cBhvr>
                                      <p:tavLst>
                                        <p:tav tm="0">
                                          <p:val>
                                            <p:strVal val="#ppt_x"/>
                                          </p:val>
                                        </p:tav>
                                        <p:tav tm="100000">
                                          <p:val>
                                            <p:strVal val="#ppt_x"/>
                                          </p:val>
                                        </p:tav>
                                      </p:tavLst>
                                    </p:anim>
                                    <p:anim calcmode="lin" valueType="num">
                                      <p:cBhvr additive="base">
                                        <p:cTn id="46" dur="500" fill="hold"/>
                                        <p:tgtEl>
                                          <p:spTgt spid="26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additive="base">
                                        <p:cTn id="65" dur="500" fill="hold"/>
                                        <p:tgtEl>
                                          <p:spTgt spid="92"/>
                                        </p:tgtEl>
                                        <p:attrNameLst>
                                          <p:attrName>ppt_x</p:attrName>
                                        </p:attrNameLst>
                                      </p:cBhvr>
                                      <p:tavLst>
                                        <p:tav tm="0">
                                          <p:val>
                                            <p:strVal val="#ppt_x"/>
                                          </p:val>
                                        </p:tav>
                                        <p:tav tm="100000">
                                          <p:val>
                                            <p:strVal val="#ppt_x"/>
                                          </p:val>
                                        </p:tav>
                                      </p:tavLst>
                                    </p:anim>
                                    <p:anim calcmode="lin" valueType="num">
                                      <p:cBhvr additive="base">
                                        <p:cTn id="66"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 grpId="0"/>
      <p:bldP spid="167" grpId="0" animBg="1"/>
      <p:bldP spid="170" grpId="0" animBg="1"/>
      <p:bldP spid="177" grpId="0" animBg="1"/>
      <p:bldP spid="180" grpId="0" animBg="1"/>
      <p:bldP spid="260" grpId="0" animBg="1"/>
      <p:bldP spid="17" grpId="0"/>
      <p:bldP spid="37" grpId="0" animBg="1"/>
      <p:bldP spid="3"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616"/>
        <p:cNvGrpSpPr/>
        <p:nvPr/>
      </p:nvGrpSpPr>
      <p:grpSpPr>
        <a:xfrm>
          <a:off x="0" y="0"/>
          <a:ext cx="0" cy="0"/>
          <a:chOff x="0" y="0"/>
          <a:chExt cx="0" cy="0"/>
        </a:xfrm>
      </p:grpSpPr>
      <p:sp>
        <p:nvSpPr>
          <p:cNvPr id="2635" name="Google Shape;2635;p63">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65" name="Google Shape;3629;p84"/>
          <p:cNvGraphicFramePr/>
          <p:nvPr>
            <p:extLst>
              <p:ext uri="{D42A27DB-BD31-4B8C-83A1-F6EECF244321}">
                <p14:modId xmlns:p14="http://schemas.microsoft.com/office/powerpoint/2010/main" val="1619617759"/>
              </p:ext>
            </p:extLst>
          </p:nvPr>
        </p:nvGraphicFramePr>
        <p:xfrm>
          <a:off x="747866" y="1558255"/>
          <a:ext cx="6316116" cy="2194410"/>
        </p:xfrm>
        <a:graphic>
          <a:graphicData uri="http://schemas.openxmlformats.org/drawingml/2006/table">
            <a:tbl>
              <a:tblPr>
                <a:noFill/>
                <a:tableStyleId>{8DC6270A-ABFD-461E-BC14-344F0DDE1423}</a:tableStyleId>
              </a:tblPr>
              <a:tblGrid>
                <a:gridCol w="2105372"/>
                <a:gridCol w="2105372"/>
                <a:gridCol w="2105372"/>
              </a:tblGrid>
              <a:tr h="420584">
                <a:tc>
                  <a:txBody>
                    <a:bodyPr/>
                    <a:lstStyle/>
                    <a:p>
                      <a:pPr marL="0" lvl="0" indent="0" algn="ctr" rtl="0">
                        <a:spcBef>
                          <a:spcPts val="0"/>
                        </a:spcBef>
                        <a:spcAft>
                          <a:spcPts val="0"/>
                        </a:spcAft>
                        <a:buNone/>
                      </a:pPr>
                      <a:r>
                        <a:rPr lang="en" sz="2000" b="1" dirty="0" smtClean="0">
                          <a:solidFill>
                            <a:schemeClr val="dk2"/>
                          </a:solidFill>
                          <a:latin typeface="Poppins"/>
                          <a:ea typeface="Poppins"/>
                          <a:cs typeface="Poppins"/>
                          <a:sym typeface="Poppins"/>
                        </a:rPr>
                        <a:t>Désignation</a:t>
                      </a:r>
                      <a:endParaRPr sz="2000" b="1" dirty="0">
                        <a:solidFill>
                          <a:schemeClr val="dk2"/>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US" sz="2000" b="1" dirty="0" smtClean="0">
                          <a:solidFill>
                            <a:schemeClr val="dk2"/>
                          </a:solidFill>
                          <a:latin typeface="Poppins"/>
                          <a:ea typeface="Poppins"/>
                          <a:cs typeface="Poppins"/>
                          <a:sym typeface="Poppins"/>
                        </a:rPr>
                        <a:t>M</a:t>
                      </a:r>
                      <a:r>
                        <a:rPr lang="en" sz="2000" b="1" dirty="0" smtClean="0">
                          <a:solidFill>
                            <a:schemeClr val="dk2"/>
                          </a:solidFill>
                          <a:latin typeface="Poppins"/>
                          <a:ea typeface="Poppins"/>
                          <a:cs typeface="Poppins"/>
                          <a:sym typeface="Poppins"/>
                        </a:rPr>
                        <a:t>ontant (DA)</a:t>
                      </a:r>
                      <a:endParaRPr sz="2000" b="1" dirty="0">
                        <a:solidFill>
                          <a:schemeClr val="dk2"/>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US" sz="2000" b="1" dirty="0" smtClean="0">
                          <a:solidFill>
                            <a:schemeClr val="dk2"/>
                          </a:solidFill>
                          <a:latin typeface="Poppins"/>
                          <a:ea typeface="Poppins"/>
                          <a:cs typeface="Poppins"/>
                          <a:sym typeface="Poppins"/>
                        </a:rPr>
                        <a:t>E</a:t>
                      </a:r>
                      <a:r>
                        <a:rPr lang="en" sz="2000" b="1" dirty="0" smtClean="0">
                          <a:solidFill>
                            <a:schemeClr val="dk2"/>
                          </a:solidFill>
                          <a:latin typeface="Poppins"/>
                          <a:ea typeface="Poppins"/>
                          <a:cs typeface="Poppins"/>
                          <a:sym typeface="Poppins"/>
                        </a:rPr>
                        <a:t>n %</a:t>
                      </a:r>
                      <a:endParaRPr sz="2000" b="1" dirty="0">
                        <a:solidFill>
                          <a:schemeClr val="dk2"/>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r>
              <a:tr h="368007">
                <a:tc>
                  <a:txBody>
                    <a:bodyPr/>
                    <a:lstStyle/>
                    <a:p>
                      <a:pPr marL="0" lvl="0" indent="0" algn="l" rtl="0">
                        <a:spcBef>
                          <a:spcPts val="0"/>
                        </a:spcBef>
                        <a:spcAft>
                          <a:spcPts val="0"/>
                        </a:spcAft>
                        <a:buNone/>
                      </a:pPr>
                      <a:r>
                        <a:rPr lang="en-US" sz="1600" b="1" dirty="0" smtClean="0">
                          <a:solidFill>
                            <a:schemeClr val="dk1"/>
                          </a:solidFill>
                          <a:latin typeface="Poppins"/>
                          <a:ea typeface="Poppins"/>
                          <a:cs typeface="Poppins"/>
                          <a:sym typeface="Poppins"/>
                        </a:rPr>
                        <a:t>C</a:t>
                      </a:r>
                      <a:r>
                        <a:rPr lang="en" sz="1600" b="1" dirty="0" smtClean="0">
                          <a:solidFill>
                            <a:schemeClr val="dk1"/>
                          </a:solidFill>
                          <a:latin typeface="Poppins"/>
                          <a:ea typeface="Poppins"/>
                          <a:cs typeface="Poppins"/>
                          <a:sym typeface="Poppins"/>
                        </a:rPr>
                        <a:t>apital social</a:t>
                      </a:r>
                      <a:endParaRPr sz="1600" b="1" dirty="0">
                        <a:solidFill>
                          <a:schemeClr val="dk1"/>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b="1" dirty="0" smtClean="0">
                          <a:solidFill>
                            <a:schemeClr val="dk1"/>
                          </a:solidFill>
                          <a:latin typeface="Poppins"/>
                          <a:ea typeface="Poppins"/>
                          <a:cs typeface="Poppins"/>
                          <a:sym typeface="Poppins"/>
                        </a:rPr>
                        <a:t>589 011 </a:t>
                      </a:r>
                      <a:r>
                        <a:rPr lang="fr-FR" sz="1600" b="1" baseline="0" dirty="0" smtClean="0">
                          <a:solidFill>
                            <a:schemeClr val="dk1"/>
                          </a:solidFill>
                          <a:latin typeface="Poppins"/>
                          <a:ea typeface="Poppins"/>
                          <a:cs typeface="Poppins"/>
                          <a:sym typeface="Poppins"/>
                        </a:rPr>
                        <a:t>000</a:t>
                      </a:r>
                      <a:endParaRPr sz="1600" b="1" dirty="0">
                        <a:solidFill>
                          <a:schemeClr val="dk1"/>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600" b="1" dirty="0" smtClean="0">
                          <a:solidFill>
                            <a:schemeClr val="dk1"/>
                          </a:solidFill>
                          <a:latin typeface="Poppins"/>
                          <a:ea typeface="Poppins"/>
                          <a:cs typeface="Poppins"/>
                          <a:sym typeface="Poppins"/>
                        </a:rPr>
                        <a:t>100%</a:t>
                      </a:r>
                      <a:endParaRPr sz="1600" b="1" dirty="0">
                        <a:solidFill>
                          <a:schemeClr val="dk1"/>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r>
              <a:tr h="368007">
                <a:tc>
                  <a:txBody>
                    <a:bodyPr/>
                    <a:lstStyle/>
                    <a:p>
                      <a:pPr marL="0" lvl="0" indent="0" algn="l" rtl="0">
                        <a:spcBef>
                          <a:spcPts val="0"/>
                        </a:spcBef>
                        <a:spcAft>
                          <a:spcPts val="0"/>
                        </a:spcAft>
                        <a:buNone/>
                      </a:pPr>
                      <a:r>
                        <a:rPr lang="en" sz="1600" b="1" dirty="0" smtClean="0">
                          <a:solidFill>
                            <a:schemeClr val="bg2">
                              <a:lumMod val="90000"/>
                              <a:lumOff val="10000"/>
                            </a:schemeClr>
                          </a:solidFill>
                          <a:latin typeface="Poppins"/>
                          <a:ea typeface="Poppins"/>
                          <a:cs typeface="Poppins"/>
                          <a:sym typeface="Poppins"/>
                        </a:rPr>
                        <a:t>SARL Y</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b="1" dirty="0" smtClean="0">
                          <a:solidFill>
                            <a:schemeClr val="bg2">
                              <a:lumMod val="90000"/>
                              <a:lumOff val="10000"/>
                            </a:schemeClr>
                          </a:solidFill>
                          <a:latin typeface="Poppins"/>
                          <a:ea typeface="Poppins"/>
                          <a:cs typeface="Poppins"/>
                          <a:sym typeface="Poppins"/>
                        </a:rPr>
                        <a:t>389 011 000</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b="1" dirty="0" smtClean="0">
                          <a:solidFill>
                            <a:schemeClr val="bg2">
                              <a:lumMod val="90000"/>
                              <a:lumOff val="10000"/>
                            </a:schemeClr>
                          </a:solidFill>
                          <a:latin typeface="Poppins"/>
                          <a:ea typeface="Poppins"/>
                          <a:cs typeface="Poppins"/>
                          <a:sym typeface="Poppins"/>
                        </a:rPr>
                        <a:t>66,04%</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r>
              <a:tr h="368007">
                <a:tc>
                  <a:txBody>
                    <a:bodyPr/>
                    <a:lstStyle/>
                    <a:p>
                      <a:pPr marL="0" lvl="0" indent="0" algn="l"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ANC au 31/12/2017</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69 011 000</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US" sz="1600" b="0" i="0" u="none" strike="noStrike" cap="none" dirty="0" smtClean="0">
                          <a:solidFill>
                            <a:schemeClr val="bg2">
                              <a:lumMod val="90000"/>
                              <a:lumOff val="10000"/>
                            </a:schemeClr>
                          </a:solidFill>
                          <a:effectLst/>
                          <a:latin typeface="Poppins" panose="020B0604020202020204" charset="0"/>
                          <a:ea typeface="Arial"/>
                          <a:cs typeface="Poppins" panose="020B0604020202020204" charset="0"/>
                          <a:sym typeface="Arial"/>
                        </a:rPr>
                        <a:t>11,72%</a:t>
                      </a:r>
                      <a:endParaRPr sz="1800" dirty="0">
                        <a:solidFill>
                          <a:schemeClr val="bg2">
                            <a:lumMod val="90000"/>
                            <a:lumOff val="10000"/>
                          </a:schemeClr>
                        </a:solidFill>
                        <a:latin typeface="Poppins" panose="020B0604020202020204" charset="0"/>
                        <a:ea typeface="Poppins"/>
                        <a:cs typeface="Poppins" panose="020B0604020202020204" charset="0"/>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tcPr>
                </a:tc>
              </a:tr>
              <a:tr h="368007">
                <a:tc>
                  <a:txBody>
                    <a:bodyPr/>
                    <a:lstStyle/>
                    <a:p>
                      <a:pPr marL="0" lvl="0" indent="0" algn="l"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Apport en numéraire</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320 000 000</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US" sz="1600" b="0" i="0" u="none" strike="noStrike" cap="none" dirty="0" smtClean="0">
                          <a:solidFill>
                            <a:schemeClr val="bg2">
                              <a:lumMod val="90000"/>
                              <a:lumOff val="10000"/>
                            </a:schemeClr>
                          </a:solidFill>
                          <a:effectLst/>
                          <a:latin typeface="Poppins" panose="020B0604020202020204" charset="0"/>
                          <a:ea typeface="Arial"/>
                          <a:cs typeface="Poppins" panose="020B0604020202020204" charset="0"/>
                          <a:sym typeface="Arial"/>
                        </a:rPr>
                        <a:t>54,33%</a:t>
                      </a:r>
                      <a:endParaRPr sz="1800" dirty="0">
                        <a:solidFill>
                          <a:schemeClr val="bg2">
                            <a:lumMod val="90000"/>
                            <a:lumOff val="10000"/>
                          </a:schemeClr>
                        </a:solidFill>
                        <a:latin typeface="Poppins" panose="020B0604020202020204" charset="0"/>
                        <a:ea typeface="Poppins"/>
                        <a:cs typeface="Poppins" panose="020B0604020202020204" charset="0"/>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r>
            </a:tbl>
          </a:graphicData>
        </a:graphic>
      </p:graphicFrame>
      <p:graphicFrame>
        <p:nvGraphicFramePr>
          <p:cNvPr id="566" name="Google Shape;3629;p84"/>
          <p:cNvGraphicFramePr/>
          <p:nvPr>
            <p:extLst>
              <p:ext uri="{D42A27DB-BD31-4B8C-83A1-F6EECF244321}">
                <p14:modId xmlns:p14="http://schemas.microsoft.com/office/powerpoint/2010/main" val="2648007359"/>
              </p:ext>
            </p:extLst>
          </p:nvPr>
        </p:nvGraphicFramePr>
        <p:xfrm>
          <a:off x="739498" y="3745869"/>
          <a:ext cx="6324483" cy="1280070"/>
        </p:xfrm>
        <a:graphic>
          <a:graphicData uri="http://schemas.openxmlformats.org/drawingml/2006/table">
            <a:tbl>
              <a:tblPr>
                <a:noFill/>
                <a:tableStyleId>{8DC6270A-ABFD-461E-BC14-344F0DDE1423}</a:tableStyleId>
              </a:tblPr>
              <a:tblGrid>
                <a:gridCol w="2108161"/>
                <a:gridCol w="2108161"/>
                <a:gridCol w="2108161"/>
              </a:tblGrid>
              <a:tr h="383148">
                <a:tc>
                  <a:txBody>
                    <a:bodyPr/>
                    <a:lstStyle/>
                    <a:p>
                      <a:pPr marL="0" lvl="0" indent="0" algn="l" rtl="0">
                        <a:spcBef>
                          <a:spcPts val="0"/>
                        </a:spcBef>
                        <a:spcAft>
                          <a:spcPts val="0"/>
                        </a:spcAft>
                        <a:buNone/>
                      </a:pPr>
                      <a:r>
                        <a:rPr lang="en" sz="1600" b="1" dirty="0" smtClean="0">
                          <a:solidFill>
                            <a:schemeClr val="bg2">
                              <a:lumMod val="90000"/>
                              <a:lumOff val="10000"/>
                            </a:schemeClr>
                          </a:solidFill>
                          <a:latin typeface="Poppins"/>
                          <a:ea typeface="Poppins"/>
                          <a:cs typeface="Poppins"/>
                          <a:sym typeface="Poppins"/>
                        </a:rPr>
                        <a:t>SOFINANCE</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lgn="ctr">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b="1" dirty="0" smtClean="0">
                          <a:solidFill>
                            <a:schemeClr val="bg2">
                              <a:lumMod val="90000"/>
                              <a:lumOff val="10000"/>
                            </a:schemeClr>
                          </a:solidFill>
                          <a:latin typeface="Poppins"/>
                          <a:ea typeface="Poppins"/>
                          <a:cs typeface="Poppins"/>
                          <a:sym typeface="Poppins"/>
                        </a:rPr>
                        <a:t>200 000 000</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lgn="ctr">
                      <a:solidFill>
                        <a:schemeClr val="accent3"/>
                      </a:solidFill>
                      <a:prstDash val="solid"/>
                      <a:round/>
                      <a:headEnd type="none" w="sm" len="sm"/>
                      <a:tailEnd type="none" w="sm" len="sm"/>
                    </a:lnL>
                    <a:lnR w="19050" cap="flat" cmpd="sng" algn="ctr">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b="1" dirty="0" smtClean="0">
                          <a:solidFill>
                            <a:schemeClr val="bg2">
                              <a:lumMod val="90000"/>
                              <a:lumOff val="10000"/>
                            </a:schemeClr>
                          </a:solidFill>
                          <a:latin typeface="Poppins"/>
                          <a:ea typeface="Poppins"/>
                          <a:cs typeface="Poppins"/>
                          <a:sym typeface="Poppins"/>
                        </a:rPr>
                        <a:t>33,96%</a:t>
                      </a:r>
                      <a:endParaRPr sz="1600" b="1" dirty="0">
                        <a:solidFill>
                          <a:schemeClr val="bg2">
                            <a:lumMod val="90000"/>
                            <a:lumOff val="10000"/>
                          </a:schemeClr>
                        </a:solidFill>
                        <a:latin typeface="Poppins"/>
                        <a:ea typeface="Poppins"/>
                        <a:cs typeface="Poppins"/>
                        <a:sym typeface="Poppins"/>
                      </a:endParaRPr>
                    </a:p>
                  </a:txBody>
                  <a:tcPr marL="91425" marR="91425" marT="91425" marB="91425">
                    <a:lnL w="19050" cap="flat" cmpd="sng" algn="ctr">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r>
              <a:tr h="383148">
                <a:tc>
                  <a:txBody>
                    <a:bodyPr/>
                    <a:lstStyle/>
                    <a:p>
                      <a:pPr marL="0" lvl="0" indent="0" algn="l"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Fonds</a:t>
                      </a:r>
                      <a:r>
                        <a:rPr lang="fr-FR" sz="1600" baseline="0" dirty="0" smtClean="0">
                          <a:solidFill>
                            <a:schemeClr val="bg2">
                              <a:lumMod val="90000"/>
                              <a:lumOff val="10000"/>
                            </a:schemeClr>
                          </a:solidFill>
                          <a:latin typeface="Poppins"/>
                          <a:ea typeface="Poppins"/>
                          <a:cs typeface="Poppins"/>
                          <a:sym typeface="Poppins"/>
                        </a:rPr>
                        <a:t> propres</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100 000 000</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US" sz="1600" b="0" i="0" u="none" strike="noStrike" cap="none" dirty="0" smtClean="0">
                          <a:solidFill>
                            <a:schemeClr val="bg2">
                              <a:lumMod val="90000"/>
                              <a:lumOff val="10000"/>
                            </a:schemeClr>
                          </a:solidFill>
                          <a:effectLst/>
                          <a:latin typeface="Poppins" panose="020B0604020202020204" charset="0"/>
                          <a:ea typeface="Arial"/>
                          <a:cs typeface="Poppins" panose="020B0604020202020204" charset="0"/>
                          <a:sym typeface="Arial"/>
                        </a:rPr>
                        <a:t>16,98%</a:t>
                      </a:r>
                      <a:endParaRPr sz="1800" dirty="0">
                        <a:solidFill>
                          <a:schemeClr val="bg2">
                            <a:lumMod val="90000"/>
                            <a:lumOff val="10000"/>
                          </a:schemeClr>
                        </a:solidFill>
                        <a:latin typeface="Poppins" panose="020B0604020202020204" charset="0"/>
                        <a:ea typeface="Poppins"/>
                        <a:cs typeface="Poppins" panose="020B0604020202020204" charset="0"/>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tcPr>
                </a:tc>
              </a:tr>
              <a:tr h="383148">
                <a:tc>
                  <a:txBody>
                    <a:bodyPr/>
                    <a:lstStyle/>
                    <a:p>
                      <a:pPr marL="0" lvl="0" indent="0" algn="l"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FIW</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fr-FR" sz="1600" dirty="0" smtClean="0">
                          <a:solidFill>
                            <a:schemeClr val="bg2">
                              <a:lumMod val="90000"/>
                              <a:lumOff val="10000"/>
                            </a:schemeClr>
                          </a:solidFill>
                          <a:latin typeface="Poppins"/>
                          <a:ea typeface="Poppins"/>
                          <a:cs typeface="Poppins"/>
                          <a:sym typeface="Poppins"/>
                        </a:rPr>
                        <a:t>100 000 000</a:t>
                      </a:r>
                      <a:endParaRPr sz="1600" dirty="0">
                        <a:solidFill>
                          <a:schemeClr val="bg2">
                            <a:lumMod val="90000"/>
                            <a:lumOff val="10000"/>
                          </a:schemeClr>
                        </a:solidFill>
                        <a:latin typeface="Poppins"/>
                        <a:ea typeface="Poppins"/>
                        <a:cs typeface="Poppins"/>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US" sz="1600" b="0" i="0" u="none" strike="noStrike" cap="none" dirty="0" smtClean="0">
                          <a:solidFill>
                            <a:schemeClr val="bg2">
                              <a:lumMod val="90000"/>
                              <a:lumOff val="10000"/>
                            </a:schemeClr>
                          </a:solidFill>
                          <a:effectLst/>
                          <a:latin typeface="Poppins" panose="020B0604020202020204" charset="0"/>
                          <a:ea typeface="Arial"/>
                          <a:cs typeface="Poppins" panose="020B0604020202020204" charset="0"/>
                          <a:sym typeface="Arial"/>
                        </a:rPr>
                        <a:t>16,98%</a:t>
                      </a:r>
                      <a:endParaRPr lang="en-US" sz="1800" dirty="0">
                        <a:solidFill>
                          <a:schemeClr val="bg2">
                            <a:lumMod val="90000"/>
                            <a:lumOff val="10000"/>
                          </a:schemeClr>
                        </a:solidFill>
                        <a:latin typeface="Poppins" panose="020B0604020202020204" charset="0"/>
                        <a:ea typeface="Poppins"/>
                        <a:cs typeface="Poppins" panose="020B0604020202020204" charset="0"/>
                        <a:sym typeface="Poppins"/>
                      </a:endParaRPr>
                    </a:p>
                  </a:txBody>
                  <a:tcPr marL="91425" marR="91425" marT="91425" marB="91425">
                    <a:lnL w="19050" cap="flat" cmpd="sng">
                      <a:solidFill>
                        <a:schemeClr val="accent3"/>
                      </a:solidFill>
                      <a:prstDash val="solid"/>
                      <a:round/>
                      <a:headEnd type="none" w="sm" len="sm"/>
                      <a:tailEnd type="none" w="sm" len="sm"/>
                    </a:lnL>
                    <a:lnR w="19050" cap="flat" cmpd="sng">
                      <a:solidFill>
                        <a:schemeClr val="accent3"/>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r>
            </a:tbl>
          </a:graphicData>
        </a:graphic>
      </p:graphicFrame>
      <p:grpSp>
        <p:nvGrpSpPr>
          <p:cNvPr id="567" name="Google Shape;5664;p111"/>
          <p:cNvGrpSpPr/>
          <p:nvPr/>
        </p:nvGrpSpPr>
        <p:grpSpPr>
          <a:xfrm>
            <a:off x="239631" y="197981"/>
            <a:ext cx="1659258" cy="1342664"/>
            <a:chOff x="5032675" y="1881795"/>
            <a:chExt cx="3594542" cy="2703111"/>
          </a:xfrm>
        </p:grpSpPr>
        <p:sp>
          <p:nvSpPr>
            <p:cNvPr id="568" name="Google Shape;5665;p111"/>
            <p:cNvSpPr/>
            <p:nvPr/>
          </p:nvSpPr>
          <p:spPr>
            <a:xfrm>
              <a:off x="5032675" y="4373498"/>
              <a:ext cx="3594542" cy="211408"/>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66;p111"/>
            <p:cNvSpPr/>
            <p:nvPr/>
          </p:nvSpPr>
          <p:spPr>
            <a:xfrm>
              <a:off x="6781001" y="2326107"/>
              <a:ext cx="424123" cy="416836"/>
            </a:xfrm>
            <a:custGeom>
              <a:avLst/>
              <a:gdLst/>
              <a:ahLst/>
              <a:cxnLst/>
              <a:rect l="l" t="t" r="r" b="b"/>
              <a:pathLst>
                <a:path w="19081" h="18615" extrusionOk="0">
                  <a:moveTo>
                    <a:pt x="14844" y="1"/>
                  </a:moveTo>
                  <a:cubicBezTo>
                    <a:pt x="14744" y="401"/>
                    <a:pt x="14644" y="935"/>
                    <a:pt x="14511" y="1402"/>
                  </a:cubicBezTo>
                  <a:cubicBezTo>
                    <a:pt x="14377" y="1902"/>
                    <a:pt x="14244" y="2369"/>
                    <a:pt x="14111" y="2869"/>
                  </a:cubicBezTo>
                  <a:cubicBezTo>
                    <a:pt x="13810" y="3837"/>
                    <a:pt x="13510" y="4771"/>
                    <a:pt x="13143" y="5705"/>
                  </a:cubicBezTo>
                  <a:cubicBezTo>
                    <a:pt x="12409" y="7506"/>
                    <a:pt x="11509" y="9274"/>
                    <a:pt x="10375" y="10508"/>
                  </a:cubicBezTo>
                  <a:cubicBezTo>
                    <a:pt x="10108" y="10808"/>
                    <a:pt x="9808" y="11075"/>
                    <a:pt x="9474" y="11309"/>
                  </a:cubicBezTo>
                  <a:cubicBezTo>
                    <a:pt x="9407" y="11342"/>
                    <a:pt x="9341" y="11409"/>
                    <a:pt x="9240" y="11476"/>
                  </a:cubicBezTo>
                  <a:lnTo>
                    <a:pt x="8940" y="11642"/>
                  </a:lnTo>
                  <a:cubicBezTo>
                    <a:pt x="8707" y="11776"/>
                    <a:pt x="8507" y="11909"/>
                    <a:pt x="8273" y="12043"/>
                  </a:cubicBezTo>
                  <a:cubicBezTo>
                    <a:pt x="7406" y="12576"/>
                    <a:pt x="6505" y="13077"/>
                    <a:pt x="5571" y="13577"/>
                  </a:cubicBezTo>
                  <a:cubicBezTo>
                    <a:pt x="3737" y="14578"/>
                    <a:pt x="1835" y="15579"/>
                    <a:pt x="1" y="16613"/>
                  </a:cubicBezTo>
                  <a:lnTo>
                    <a:pt x="768" y="18614"/>
                  </a:lnTo>
                  <a:cubicBezTo>
                    <a:pt x="2869" y="18080"/>
                    <a:pt x="4937" y="17413"/>
                    <a:pt x="6972" y="16646"/>
                  </a:cubicBezTo>
                  <a:cubicBezTo>
                    <a:pt x="8006" y="16279"/>
                    <a:pt x="9007" y="15879"/>
                    <a:pt x="10041" y="15412"/>
                  </a:cubicBezTo>
                  <a:cubicBezTo>
                    <a:pt x="10308" y="15312"/>
                    <a:pt x="10541" y="15178"/>
                    <a:pt x="10808" y="15045"/>
                  </a:cubicBezTo>
                  <a:lnTo>
                    <a:pt x="11175" y="14845"/>
                  </a:lnTo>
                  <a:cubicBezTo>
                    <a:pt x="11309" y="14778"/>
                    <a:pt x="11475" y="14678"/>
                    <a:pt x="11642" y="14611"/>
                  </a:cubicBezTo>
                  <a:cubicBezTo>
                    <a:pt x="12209" y="14244"/>
                    <a:pt x="12743" y="13844"/>
                    <a:pt x="13210" y="13377"/>
                  </a:cubicBezTo>
                  <a:cubicBezTo>
                    <a:pt x="15078" y="11542"/>
                    <a:pt x="16212" y="9441"/>
                    <a:pt x="17113" y="7339"/>
                  </a:cubicBezTo>
                  <a:cubicBezTo>
                    <a:pt x="17580" y="6272"/>
                    <a:pt x="17947" y="5204"/>
                    <a:pt x="18280" y="4104"/>
                  </a:cubicBezTo>
                  <a:cubicBezTo>
                    <a:pt x="18414" y="3570"/>
                    <a:pt x="18580" y="3036"/>
                    <a:pt x="18714" y="2469"/>
                  </a:cubicBezTo>
                  <a:cubicBezTo>
                    <a:pt x="18847" y="1902"/>
                    <a:pt x="18981" y="1368"/>
                    <a:pt x="19081" y="768"/>
                  </a:cubicBezTo>
                  <a:lnTo>
                    <a:pt x="14844" y="1"/>
                  </a:ln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667;p111"/>
            <p:cNvSpPr/>
            <p:nvPr/>
          </p:nvSpPr>
          <p:spPr>
            <a:xfrm>
              <a:off x="7011590" y="2283427"/>
              <a:ext cx="224342" cy="262306"/>
            </a:xfrm>
            <a:custGeom>
              <a:avLst/>
              <a:gdLst/>
              <a:ahLst/>
              <a:cxnLst/>
              <a:rect l="l" t="t" r="r" b="b"/>
              <a:pathLst>
                <a:path w="10093" h="11714" extrusionOk="0">
                  <a:moveTo>
                    <a:pt x="7986" y="0"/>
                  </a:moveTo>
                  <a:cubicBezTo>
                    <a:pt x="6865" y="0"/>
                    <a:pt x="5394" y="636"/>
                    <a:pt x="3837" y="2007"/>
                  </a:cubicBezTo>
                  <a:cubicBezTo>
                    <a:pt x="2402" y="3241"/>
                    <a:pt x="1668" y="5343"/>
                    <a:pt x="935" y="6610"/>
                  </a:cubicBezTo>
                  <a:cubicBezTo>
                    <a:pt x="701" y="7044"/>
                    <a:pt x="501" y="7411"/>
                    <a:pt x="334" y="7711"/>
                  </a:cubicBezTo>
                  <a:cubicBezTo>
                    <a:pt x="134" y="8111"/>
                    <a:pt x="1" y="8378"/>
                    <a:pt x="1" y="8378"/>
                  </a:cubicBezTo>
                  <a:lnTo>
                    <a:pt x="4504" y="11714"/>
                  </a:lnTo>
                  <a:cubicBezTo>
                    <a:pt x="4504" y="11714"/>
                    <a:pt x="4671" y="11547"/>
                    <a:pt x="4971" y="11213"/>
                  </a:cubicBezTo>
                  <a:cubicBezTo>
                    <a:pt x="5171" y="10980"/>
                    <a:pt x="5438" y="10646"/>
                    <a:pt x="5738" y="10279"/>
                  </a:cubicBezTo>
                  <a:cubicBezTo>
                    <a:pt x="7506" y="8145"/>
                    <a:pt x="10041" y="4242"/>
                    <a:pt x="10074" y="2340"/>
                  </a:cubicBezTo>
                  <a:cubicBezTo>
                    <a:pt x="10092" y="829"/>
                    <a:pt x="9266" y="0"/>
                    <a:pt x="798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668;p111"/>
            <p:cNvSpPr/>
            <p:nvPr/>
          </p:nvSpPr>
          <p:spPr>
            <a:xfrm>
              <a:off x="6715764" y="2671198"/>
              <a:ext cx="94178" cy="84263"/>
            </a:xfrm>
            <a:custGeom>
              <a:avLst/>
              <a:gdLst/>
              <a:ahLst/>
              <a:cxnLst/>
              <a:rect l="l" t="t" r="r" b="b"/>
              <a:pathLst>
                <a:path w="4237" h="3763" extrusionOk="0">
                  <a:moveTo>
                    <a:pt x="0" y="1"/>
                  </a:moveTo>
                  <a:lnTo>
                    <a:pt x="267" y="3703"/>
                  </a:lnTo>
                  <a:cubicBezTo>
                    <a:pt x="267" y="3703"/>
                    <a:pt x="849" y="3762"/>
                    <a:pt x="1568" y="3762"/>
                  </a:cubicBezTo>
                  <a:cubicBezTo>
                    <a:pt x="2647" y="3762"/>
                    <a:pt x="4036" y="3630"/>
                    <a:pt x="4236" y="2970"/>
                  </a:cubicBezTo>
                  <a:lnTo>
                    <a:pt x="3736" y="1001"/>
                  </a:lnTo>
                  <a:lnTo>
                    <a:pt x="0" y="1"/>
                  </a:ln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669;p111"/>
            <p:cNvSpPr/>
            <p:nvPr/>
          </p:nvSpPr>
          <p:spPr>
            <a:xfrm>
              <a:off x="6651993" y="2671198"/>
              <a:ext cx="69705" cy="99378"/>
            </a:xfrm>
            <a:custGeom>
              <a:avLst/>
              <a:gdLst/>
              <a:ahLst/>
              <a:cxnLst/>
              <a:rect l="l" t="t" r="r" b="b"/>
              <a:pathLst>
                <a:path w="3136" h="4438" extrusionOk="0">
                  <a:moveTo>
                    <a:pt x="2869" y="1"/>
                  </a:moveTo>
                  <a:lnTo>
                    <a:pt x="0" y="1902"/>
                  </a:lnTo>
                  <a:lnTo>
                    <a:pt x="868" y="4437"/>
                  </a:lnTo>
                  <a:lnTo>
                    <a:pt x="3136" y="3703"/>
                  </a:lnTo>
                  <a:lnTo>
                    <a:pt x="2869" y="1"/>
                  </a:ln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670;p111"/>
            <p:cNvSpPr/>
            <p:nvPr/>
          </p:nvSpPr>
          <p:spPr>
            <a:xfrm>
              <a:off x="7077583" y="2268603"/>
              <a:ext cx="436726" cy="571434"/>
            </a:xfrm>
            <a:custGeom>
              <a:avLst/>
              <a:gdLst/>
              <a:ahLst/>
              <a:cxnLst/>
              <a:rect l="l" t="t" r="r" b="b"/>
              <a:pathLst>
                <a:path w="19648" h="25519" extrusionOk="0">
                  <a:moveTo>
                    <a:pt x="11325" y="0"/>
                  </a:moveTo>
                  <a:cubicBezTo>
                    <a:pt x="10241" y="0"/>
                    <a:pt x="9157" y="34"/>
                    <a:pt x="8073" y="100"/>
                  </a:cubicBezTo>
                  <a:cubicBezTo>
                    <a:pt x="7072" y="200"/>
                    <a:pt x="6105" y="367"/>
                    <a:pt x="5338" y="501"/>
                  </a:cubicBezTo>
                  <a:cubicBezTo>
                    <a:pt x="4337" y="701"/>
                    <a:pt x="3770" y="901"/>
                    <a:pt x="3770" y="901"/>
                  </a:cubicBezTo>
                  <a:cubicBezTo>
                    <a:pt x="3770" y="901"/>
                    <a:pt x="0" y="9507"/>
                    <a:pt x="2636" y="25518"/>
                  </a:cubicBezTo>
                  <a:lnTo>
                    <a:pt x="17913" y="25518"/>
                  </a:lnTo>
                  <a:cubicBezTo>
                    <a:pt x="18013" y="24184"/>
                    <a:pt x="17680" y="19748"/>
                    <a:pt x="17913" y="14110"/>
                  </a:cubicBezTo>
                  <a:cubicBezTo>
                    <a:pt x="18080" y="9907"/>
                    <a:pt x="18580" y="5771"/>
                    <a:pt x="19448" y="1668"/>
                  </a:cubicBezTo>
                  <a:lnTo>
                    <a:pt x="19648" y="734"/>
                  </a:lnTo>
                  <a:cubicBezTo>
                    <a:pt x="19648" y="734"/>
                    <a:pt x="18881" y="601"/>
                    <a:pt x="17780" y="434"/>
                  </a:cubicBezTo>
                  <a:cubicBezTo>
                    <a:pt x="16846" y="300"/>
                    <a:pt x="15678" y="167"/>
                    <a:pt x="14577" y="100"/>
                  </a:cubicBezTo>
                  <a:cubicBezTo>
                    <a:pt x="13493" y="34"/>
                    <a:pt x="12409" y="0"/>
                    <a:pt x="1132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671;p111"/>
            <p:cNvSpPr/>
            <p:nvPr/>
          </p:nvSpPr>
          <p:spPr>
            <a:xfrm>
              <a:off x="7214749" y="2124441"/>
              <a:ext cx="192046" cy="209168"/>
            </a:xfrm>
            <a:custGeom>
              <a:avLst/>
              <a:gdLst/>
              <a:ahLst/>
              <a:cxnLst/>
              <a:rect l="l" t="t" r="r" b="b"/>
              <a:pathLst>
                <a:path w="8640" h="9341" extrusionOk="0">
                  <a:moveTo>
                    <a:pt x="8273" y="0"/>
                  </a:moveTo>
                  <a:lnTo>
                    <a:pt x="6505" y="1435"/>
                  </a:lnTo>
                  <a:lnTo>
                    <a:pt x="4170" y="3403"/>
                  </a:lnTo>
                  <a:cubicBezTo>
                    <a:pt x="4237" y="3703"/>
                    <a:pt x="4270" y="4037"/>
                    <a:pt x="4304" y="4337"/>
                  </a:cubicBezTo>
                  <a:cubicBezTo>
                    <a:pt x="4437" y="5638"/>
                    <a:pt x="4103" y="6071"/>
                    <a:pt x="2235" y="6505"/>
                  </a:cubicBezTo>
                  <a:cubicBezTo>
                    <a:pt x="2235" y="6505"/>
                    <a:pt x="0" y="8006"/>
                    <a:pt x="3303" y="8273"/>
                  </a:cubicBezTo>
                  <a:cubicBezTo>
                    <a:pt x="3336" y="8640"/>
                    <a:pt x="3370" y="8973"/>
                    <a:pt x="3470" y="9340"/>
                  </a:cubicBezTo>
                  <a:cubicBezTo>
                    <a:pt x="3770" y="8940"/>
                    <a:pt x="4137" y="8573"/>
                    <a:pt x="4537" y="8306"/>
                  </a:cubicBezTo>
                  <a:cubicBezTo>
                    <a:pt x="8173" y="8240"/>
                    <a:pt x="8640" y="6572"/>
                    <a:pt x="8640" y="6572"/>
                  </a:cubicBezTo>
                  <a:cubicBezTo>
                    <a:pt x="7239" y="5171"/>
                    <a:pt x="7773" y="2102"/>
                    <a:pt x="8273" y="0"/>
                  </a:cubicBez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672;p111"/>
            <p:cNvSpPr/>
            <p:nvPr/>
          </p:nvSpPr>
          <p:spPr>
            <a:xfrm>
              <a:off x="7307438" y="2156551"/>
              <a:ext cx="52657" cy="65005"/>
            </a:xfrm>
            <a:custGeom>
              <a:avLst/>
              <a:gdLst/>
              <a:ahLst/>
              <a:cxnLst/>
              <a:rect l="l" t="t" r="r" b="b"/>
              <a:pathLst>
                <a:path w="2369" h="2903" extrusionOk="0">
                  <a:moveTo>
                    <a:pt x="2368" y="1"/>
                  </a:moveTo>
                  <a:lnTo>
                    <a:pt x="0" y="1969"/>
                  </a:lnTo>
                  <a:cubicBezTo>
                    <a:pt x="67" y="2269"/>
                    <a:pt x="100" y="2603"/>
                    <a:pt x="134" y="2903"/>
                  </a:cubicBezTo>
                  <a:cubicBezTo>
                    <a:pt x="1034" y="2736"/>
                    <a:pt x="2202" y="1802"/>
                    <a:pt x="2335" y="901"/>
                  </a:cubicBezTo>
                  <a:cubicBezTo>
                    <a:pt x="2368" y="601"/>
                    <a:pt x="2368" y="301"/>
                    <a:pt x="23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673;p111"/>
            <p:cNvSpPr/>
            <p:nvPr/>
          </p:nvSpPr>
          <p:spPr>
            <a:xfrm>
              <a:off x="7082029" y="4259230"/>
              <a:ext cx="84553" cy="162099"/>
            </a:xfrm>
            <a:custGeom>
              <a:avLst/>
              <a:gdLst/>
              <a:ahLst/>
              <a:cxnLst/>
              <a:rect l="l" t="t" r="r" b="b"/>
              <a:pathLst>
                <a:path w="3804" h="7239" extrusionOk="0">
                  <a:moveTo>
                    <a:pt x="3203" y="0"/>
                  </a:moveTo>
                  <a:lnTo>
                    <a:pt x="1" y="334"/>
                  </a:lnTo>
                  <a:lnTo>
                    <a:pt x="434" y="5371"/>
                  </a:lnTo>
                  <a:lnTo>
                    <a:pt x="601" y="7239"/>
                  </a:lnTo>
                  <a:lnTo>
                    <a:pt x="3803" y="6905"/>
                  </a:lnTo>
                  <a:lnTo>
                    <a:pt x="3703" y="5571"/>
                  </a:lnTo>
                  <a:lnTo>
                    <a:pt x="3203" y="0"/>
                  </a:lnTo>
                  <a:close/>
                </a:path>
              </a:pathLst>
            </a:custGeom>
            <a:solidFill>
              <a:srgbClr val="9F5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674;p111"/>
            <p:cNvSpPr/>
            <p:nvPr/>
          </p:nvSpPr>
          <p:spPr>
            <a:xfrm>
              <a:off x="7447560" y="4245033"/>
              <a:ext cx="74907" cy="159860"/>
            </a:xfrm>
            <a:custGeom>
              <a:avLst/>
              <a:gdLst/>
              <a:ahLst/>
              <a:cxnLst/>
              <a:rect l="l" t="t" r="r" b="b"/>
              <a:pathLst>
                <a:path w="3370" h="7139" extrusionOk="0">
                  <a:moveTo>
                    <a:pt x="1" y="0"/>
                  </a:moveTo>
                  <a:lnTo>
                    <a:pt x="67" y="1735"/>
                  </a:lnTo>
                  <a:lnTo>
                    <a:pt x="67" y="1835"/>
                  </a:lnTo>
                  <a:lnTo>
                    <a:pt x="234" y="6338"/>
                  </a:lnTo>
                  <a:lnTo>
                    <a:pt x="234" y="6438"/>
                  </a:lnTo>
                  <a:lnTo>
                    <a:pt x="267" y="7139"/>
                  </a:lnTo>
                  <a:lnTo>
                    <a:pt x="3370" y="7139"/>
                  </a:lnTo>
                  <a:lnTo>
                    <a:pt x="3103" y="0"/>
                  </a:lnTo>
                  <a:close/>
                </a:path>
              </a:pathLst>
            </a:custGeom>
            <a:solidFill>
              <a:srgbClr val="9F5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675;p111"/>
            <p:cNvSpPr/>
            <p:nvPr/>
          </p:nvSpPr>
          <p:spPr>
            <a:xfrm>
              <a:off x="7082029" y="4259230"/>
              <a:ext cx="82331" cy="124749"/>
            </a:xfrm>
            <a:custGeom>
              <a:avLst/>
              <a:gdLst/>
              <a:ahLst/>
              <a:cxnLst/>
              <a:rect l="l" t="t" r="r" b="b"/>
              <a:pathLst>
                <a:path w="3704" h="5571" extrusionOk="0">
                  <a:moveTo>
                    <a:pt x="3203" y="0"/>
                  </a:moveTo>
                  <a:lnTo>
                    <a:pt x="1" y="334"/>
                  </a:lnTo>
                  <a:lnTo>
                    <a:pt x="434" y="5371"/>
                  </a:lnTo>
                  <a:lnTo>
                    <a:pt x="3703" y="5571"/>
                  </a:lnTo>
                  <a:lnTo>
                    <a:pt x="32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676;p111"/>
            <p:cNvSpPr/>
            <p:nvPr/>
          </p:nvSpPr>
          <p:spPr>
            <a:xfrm>
              <a:off x="7449049" y="4289840"/>
              <a:ext cx="72684" cy="106096"/>
            </a:xfrm>
            <a:custGeom>
              <a:avLst/>
              <a:gdLst/>
              <a:ahLst/>
              <a:cxnLst/>
              <a:rect l="l" t="t" r="r" b="b"/>
              <a:pathLst>
                <a:path w="3270" h="4738" extrusionOk="0">
                  <a:moveTo>
                    <a:pt x="0" y="1"/>
                  </a:moveTo>
                  <a:lnTo>
                    <a:pt x="167" y="4337"/>
                  </a:lnTo>
                  <a:lnTo>
                    <a:pt x="3269" y="4738"/>
                  </a:lnTo>
                  <a:lnTo>
                    <a:pt x="3269" y="4604"/>
                  </a:lnTo>
                  <a:lnTo>
                    <a:pt x="3103" y="234"/>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677;p111"/>
            <p:cNvSpPr/>
            <p:nvPr/>
          </p:nvSpPr>
          <p:spPr>
            <a:xfrm>
              <a:off x="7309660" y="4400392"/>
              <a:ext cx="238012" cy="79202"/>
            </a:xfrm>
            <a:custGeom>
              <a:avLst/>
              <a:gdLst/>
              <a:ahLst/>
              <a:cxnLst/>
              <a:rect l="l" t="t" r="r" b="b"/>
              <a:pathLst>
                <a:path w="10708" h="3537" extrusionOk="0">
                  <a:moveTo>
                    <a:pt x="6038" y="1"/>
                  </a:moveTo>
                  <a:cubicBezTo>
                    <a:pt x="5838" y="1"/>
                    <a:pt x="5638" y="67"/>
                    <a:pt x="5504" y="201"/>
                  </a:cubicBezTo>
                  <a:cubicBezTo>
                    <a:pt x="4737" y="868"/>
                    <a:pt x="2936" y="1602"/>
                    <a:pt x="534" y="2136"/>
                  </a:cubicBezTo>
                  <a:cubicBezTo>
                    <a:pt x="0" y="2236"/>
                    <a:pt x="167" y="3537"/>
                    <a:pt x="1468" y="3537"/>
                  </a:cubicBezTo>
                  <a:cubicBezTo>
                    <a:pt x="2769" y="3537"/>
                    <a:pt x="5638" y="3437"/>
                    <a:pt x="6572" y="3437"/>
                  </a:cubicBezTo>
                  <a:cubicBezTo>
                    <a:pt x="8106" y="3437"/>
                    <a:pt x="9007" y="3503"/>
                    <a:pt x="10207" y="3537"/>
                  </a:cubicBezTo>
                  <a:lnTo>
                    <a:pt x="10308" y="3537"/>
                  </a:lnTo>
                  <a:cubicBezTo>
                    <a:pt x="10574" y="3470"/>
                    <a:pt x="10708" y="3236"/>
                    <a:pt x="10674" y="3003"/>
                  </a:cubicBezTo>
                  <a:lnTo>
                    <a:pt x="10041" y="234"/>
                  </a:lnTo>
                  <a:cubicBezTo>
                    <a:pt x="10041" y="101"/>
                    <a:pt x="9907" y="1"/>
                    <a:pt x="97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678;p111"/>
            <p:cNvSpPr/>
            <p:nvPr/>
          </p:nvSpPr>
          <p:spPr>
            <a:xfrm>
              <a:off x="6953754" y="4398153"/>
              <a:ext cx="238768" cy="79202"/>
            </a:xfrm>
            <a:custGeom>
              <a:avLst/>
              <a:gdLst/>
              <a:ahLst/>
              <a:cxnLst/>
              <a:rect l="l" t="t" r="r" b="b"/>
              <a:pathLst>
                <a:path w="10742" h="3537" extrusionOk="0">
                  <a:moveTo>
                    <a:pt x="6038" y="1"/>
                  </a:moveTo>
                  <a:cubicBezTo>
                    <a:pt x="5838" y="1"/>
                    <a:pt x="5638" y="67"/>
                    <a:pt x="5505" y="201"/>
                  </a:cubicBezTo>
                  <a:cubicBezTo>
                    <a:pt x="4737" y="868"/>
                    <a:pt x="2936" y="1602"/>
                    <a:pt x="534" y="2136"/>
                  </a:cubicBezTo>
                  <a:cubicBezTo>
                    <a:pt x="1" y="2236"/>
                    <a:pt x="168" y="3537"/>
                    <a:pt x="1468" y="3537"/>
                  </a:cubicBezTo>
                  <a:cubicBezTo>
                    <a:pt x="2769" y="3537"/>
                    <a:pt x="5638" y="3436"/>
                    <a:pt x="6572" y="3436"/>
                  </a:cubicBezTo>
                  <a:cubicBezTo>
                    <a:pt x="8107" y="3436"/>
                    <a:pt x="9007" y="3537"/>
                    <a:pt x="10241" y="3537"/>
                  </a:cubicBezTo>
                  <a:lnTo>
                    <a:pt x="10341" y="3537"/>
                  </a:lnTo>
                  <a:cubicBezTo>
                    <a:pt x="10575" y="3470"/>
                    <a:pt x="10742" y="3236"/>
                    <a:pt x="10675" y="3003"/>
                  </a:cubicBezTo>
                  <a:lnTo>
                    <a:pt x="10075" y="234"/>
                  </a:lnTo>
                  <a:cubicBezTo>
                    <a:pt x="10041" y="101"/>
                    <a:pt x="9941" y="1"/>
                    <a:pt x="9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679;p111"/>
            <p:cNvSpPr/>
            <p:nvPr/>
          </p:nvSpPr>
          <p:spPr>
            <a:xfrm>
              <a:off x="6997497" y="2840015"/>
              <a:ext cx="533860" cy="1537984"/>
            </a:xfrm>
            <a:custGeom>
              <a:avLst/>
              <a:gdLst/>
              <a:ahLst/>
              <a:cxnLst/>
              <a:rect l="l" t="t" r="r" b="b"/>
              <a:pathLst>
                <a:path w="24018" h="68683" extrusionOk="0">
                  <a:moveTo>
                    <a:pt x="6239" y="0"/>
                  </a:moveTo>
                  <a:cubicBezTo>
                    <a:pt x="4671" y="8306"/>
                    <a:pt x="1" y="41397"/>
                    <a:pt x="3503" y="68283"/>
                  </a:cubicBezTo>
                  <a:lnTo>
                    <a:pt x="8073" y="68283"/>
                  </a:lnTo>
                  <a:cubicBezTo>
                    <a:pt x="8073" y="68283"/>
                    <a:pt x="7840" y="49302"/>
                    <a:pt x="10108" y="32524"/>
                  </a:cubicBezTo>
                  <a:cubicBezTo>
                    <a:pt x="10742" y="27820"/>
                    <a:pt x="11542" y="23684"/>
                    <a:pt x="12610" y="20782"/>
                  </a:cubicBezTo>
                  <a:cubicBezTo>
                    <a:pt x="12977" y="25185"/>
                    <a:pt x="13377" y="29722"/>
                    <a:pt x="13744" y="33524"/>
                  </a:cubicBezTo>
                  <a:cubicBezTo>
                    <a:pt x="13977" y="35860"/>
                    <a:pt x="14244" y="37861"/>
                    <a:pt x="14444" y="39395"/>
                  </a:cubicBezTo>
                  <a:cubicBezTo>
                    <a:pt x="15879" y="49302"/>
                    <a:pt x="19515" y="68683"/>
                    <a:pt x="19515" y="68683"/>
                  </a:cubicBezTo>
                  <a:lnTo>
                    <a:pt x="24018" y="68683"/>
                  </a:lnTo>
                  <a:cubicBezTo>
                    <a:pt x="24018" y="68683"/>
                    <a:pt x="23484" y="50303"/>
                    <a:pt x="22951" y="40596"/>
                  </a:cubicBezTo>
                  <a:cubicBezTo>
                    <a:pt x="22350" y="30022"/>
                    <a:pt x="21516" y="2002"/>
                    <a:pt x="21483" y="0"/>
                  </a:cubicBezTo>
                  <a:close/>
                </a:path>
              </a:pathLst>
            </a:custGeom>
            <a:solidFill>
              <a:schemeClr val="bg1">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680;p111"/>
            <p:cNvSpPr/>
            <p:nvPr/>
          </p:nvSpPr>
          <p:spPr>
            <a:xfrm>
              <a:off x="7064224" y="4340649"/>
              <a:ext cx="124585" cy="28394"/>
            </a:xfrm>
            <a:custGeom>
              <a:avLst/>
              <a:gdLst/>
              <a:ahLst/>
              <a:cxnLst/>
              <a:rect l="l" t="t" r="r" b="b"/>
              <a:pathLst>
                <a:path w="5605" h="1268" extrusionOk="0">
                  <a:moveTo>
                    <a:pt x="1" y="0"/>
                  </a:moveTo>
                  <a:lnTo>
                    <a:pt x="201" y="1268"/>
                  </a:lnTo>
                  <a:lnTo>
                    <a:pt x="5605" y="1268"/>
                  </a:lnTo>
                  <a:lnTo>
                    <a:pt x="5605" y="100"/>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681;p111"/>
            <p:cNvSpPr/>
            <p:nvPr/>
          </p:nvSpPr>
          <p:spPr>
            <a:xfrm>
              <a:off x="7419397" y="4351845"/>
              <a:ext cx="118650" cy="26154"/>
            </a:xfrm>
            <a:custGeom>
              <a:avLst/>
              <a:gdLst/>
              <a:ahLst/>
              <a:cxnLst/>
              <a:rect l="l" t="t" r="r" b="b"/>
              <a:pathLst>
                <a:path w="5338" h="1168" extrusionOk="0">
                  <a:moveTo>
                    <a:pt x="0" y="0"/>
                  </a:moveTo>
                  <a:lnTo>
                    <a:pt x="534" y="1168"/>
                  </a:lnTo>
                  <a:lnTo>
                    <a:pt x="5037" y="1168"/>
                  </a:lnTo>
                  <a:lnTo>
                    <a:pt x="53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682;p111"/>
            <p:cNvSpPr/>
            <p:nvPr/>
          </p:nvSpPr>
          <p:spPr>
            <a:xfrm>
              <a:off x="7202146" y="1881795"/>
              <a:ext cx="289180" cy="252363"/>
            </a:xfrm>
            <a:custGeom>
              <a:avLst/>
              <a:gdLst/>
              <a:ahLst/>
              <a:cxnLst/>
              <a:rect l="l" t="t" r="r" b="b"/>
              <a:pathLst>
                <a:path w="13010" h="11270" extrusionOk="0">
                  <a:moveTo>
                    <a:pt x="7097" y="0"/>
                  </a:moveTo>
                  <a:cubicBezTo>
                    <a:pt x="6910" y="0"/>
                    <a:pt x="6681" y="63"/>
                    <a:pt x="6405" y="195"/>
                  </a:cubicBezTo>
                  <a:cubicBezTo>
                    <a:pt x="5778" y="509"/>
                    <a:pt x="5580" y="1396"/>
                    <a:pt x="5316" y="1396"/>
                  </a:cubicBezTo>
                  <a:cubicBezTo>
                    <a:pt x="5243" y="1396"/>
                    <a:pt x="5165" y="1329"/>
                    <a:pt x="5071" y="1163"/>
                  </a:cubicBezTo>
                  <a:cubicBezTo>
                    <a:pt x="4773" y="591"/>
                    <a:pt x="4197" y="168"/>
                    <a:pt x="3744" y="168"/>
                  </a:cubicBezTo>
                  <a:cubicBezTo>
                    <a:pt x="3588" y="168"/>
                    <a:pt x="3447" y="218"/>
                    <a:pt x="3336" y="329"/>
                  </a:cubicBezTo>
                  <a:cubicBezTo>
                    <a:pt x="2915" y="718"/>
                    <a:pt x="3155" y="1264"/>
                    <a:pt x="2526" y="1264"/>
                  </a:cubicBezTo>
                  <a:cubicBezTo>
                    <a:pt x="2508" y="1264"/>
                    <a:pt x="2489" y="1264"/>
                    <a:pt x="2469" y="1263"/>
                  </a:cubicBezTo>
                  <a:cubicBezTo>
                    <a:pt x="2460" y="1262"/>
                    <a:pt x="2451" y="1262"/>
                    <a:pt x="2442" y="1262"/>
                  </a:cubicBezTo>
                  <a:cubicBezTo>
                    <a:pt x="1776" y="1262"/>
                    <a:pt x="839" y="2466"/>
                    <a:pt x="1168" y="2664"/>
                  </a:cubicBezTo>
                  <a:cubicBezTo>
                    <a:pt x="1501" y="2864"/>
                    <a:pt x="1468" y="3197"/>
                    <a:pt x="1001" y="3598"/>
                  </a:cubicBezTo>
                  <a:cubicBezTo>
                    <a:pt x="534" y="3965"/>
                    <a:pt x="0" y="4565"/>
                    <a:pt x="601" y="4832"/>
                  </a:cubicBezTo>
                  <a:cubicBezTo>
                    <a:pt x="1201" y="5099"/>
                    <a:pt x="1168" y="5532"/>
                    <a:pt x="1001" y="5733"/>
                  </a:cubicBezTo>
                  <a:cubicBezTo>
                    <a:pt x="805" y="5896"/>
                    <a:pt x="1347" y="6734"/>
                    <a:pt x="2124" y="6734"/>
                  </a:cubicBezTo>
                  <a:cubicBezTo>
                    <a:pt x="2139" y="6734"/>
                    <a:pt x="2154" y="6734"/>
                    <a:pt x="2169" y="6733"/>
                  </a:cubicBezTo>
                  <a:cubicBezTo>
                    <a:pt x="2175" y="6733"/>
                    <a:pt x="2181" y="6733"/>
                    <a:pt x="2187" y="6733"/>
                  </a:cubicBezTo>
                  <a:cubicBezTo>
                    <a:pt x="3057" y="6733"/>
                    <a:pt x="8907" y="11103"/>
                    <a:pt x="8907" y="11103"/>
                  </a:cubicBezTo>
                  <a:cubicBezTo>
                    <a:pt x="8907" y="11103"/>
                    <a:pt x="9265" y="11269"/>
                    <a:pt x="9601" y="11269"/>
                  </a:cubicBezTo>
                  <a:cubicBezTo>
                    <a:pt x="9807" y="11269"/>
                    <a:pt x="10006" y="11206"/>
                    <a:pt x="10108" y="11003"/>
                  </a:cubicBezTo>
                  <a:cubicBezTo>
                    <a:pt x="10408" y="10503"/>
                    <a:pt x="10108" y="9669"/>
                    <a:pt x="10575" y="9502"/>
                  </a:cubicBezTo>
                  <a:cubicBezTo>
                    <a:pt x="11008" y="9369"/>
                    <a:pt x="12009" y="9335"/>
                    <a:pt x="11942" y="8801"/>
                  </a:cubicBezTo>
                  <a:cubicBezTo>
                    <a:pt x="11876" y="8234"/>
                    <a:pt x="11242" y="7801"/>
                    <a:pt x="11675" y="7434"/>
                  </a:cubicBezTo>
                  <a:cubicBezTo>
                    <a:pt x="12109" y="7067"/>
                    <a:pt x="13010" y="6567"/>
                    <a:pt x="12609" y="6133"/>
                  </a:cubicBezTo>
                  <a:cubicBezTo>
                    <a:pt x="12209" y="5699"/>
                    <a:pt x="11842" y="4965"/>
                    <a:pt x="12176" y="4732"/>
                  </a:cubicBezTo>
                  <a:cubicBezTo>
                    <a:pt x="12498" y="4474"/>
                    <a:pt x="12103" y="3093"/>
                    <a:pt x="11293" y="3093"/>
                  </a:cubicBezTo>
                  <a:cubicBezTo>
                    <a:pt x="11265" y="3093"/>
                    <a:pt x="11237" y="3094"/>
                    <a:pt x="11208" y="3097"/>
                  </a:cubicBezTo>
                  <a:cubicBezTo>
                    <a:pt x="11170" y="3100"/>
                    <a:pt x="11133" y="3102"/>
                    <a:pt x="11098" y="3102"/>
                  </a:cubicBezTo>
                  <a:cubicBezTo>
                    <a:pt x="10353" y="3102"/>
                    <a:pt x="10476" y="2435"/>
                    <a:pt x="10508" y="1830"/>
                  </a:cubicBezTo>
                  <a:cubicBezTo>
                    <a:pt x="10508" y="1397"/>
                    <a:pt x="9902" y="1011"/>
                    <a:pt x="9422" y="1011"/>
                  </a:cubicBezTo>
                  <a:cubicBezTo>
                    <a:pt x="9198" y="1011"/>
                    <a:pt x="9002" y="1095"/>
                    <a:pt x="8907" y="1296"/>
                  </a:cubicBezTo>
                  <a:cubicBezTo>
                    <a:pt x="8829" y="1461"/>
                    <a:pt x="8726" y="1529"/>
                    <a:pt x="8612" y="1529"/>
                  </a:cubicBezTo>
                  <a:cubicBezTo>
                    <a:pt x="8291" y="1529"/>
                    <a:pt x="7887" y="982"/>
                    <a:pt x="7739" y="562"/>
                  </a:cubicBezTo>
                  <a:cubicBezTo>
                    <a:pt x="7633" y="199"/>
                    <a:pt x="7430" y="0"/>
                    <a:pt x="70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683;p111"/>
            <p:cNvSpPr/>
            <p:nvPr/>
          </p:nvSpPr>
          <p:spPr>
            <a:xfrm>
              <a:off x="7206591" y="1954123"/>
              <a:ext cx="114205" cy="134691"/>
            </a:xfrm>
            <a:custGeom>
              <a:avLst/>
              <a:gdLst/>
              <a:ahLst/>
              <a:cxnLst/>
              <a:rect l="l" t="t" r="r" b="b"/>
              <a:pathLst>
                <a:path w="5138" h="6015" extrusionOk="0">
                  <a:moveTo>
                    <a:pt x="1568" y="1"/>
                  </a:moveTo>
                  <a:cubicBezTo>
                    <a:pt x="1568" y="1"/>
                    <a:pt x="1" y="3670"/>
                    <a:pt x="1668" y="5672"/>
                  </a:cubicBezTo>
                  <a:cubicBezTo>
                    <a:pt x="1870" y="5910"/>
                    <a:pt x="2074" y="6015"/>
                    <a:pt x="2277" y="6015"/>
                  </a:cubicBezTo>
                  <a:cubicBezTo>
                    <a:pt x="3746" y="6015"/>
                    <a:pt x="5138" y="501"/>
                    <a:pt x="5138" y="501"/>
                  </a:cubicBezTo>
                  <a:lnTo>
                    <a:pt x="1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684;p111"/>
            <p:cNvSpPr/>
            <p:nvPr/>
          </p:nvSpPr>
          <p:spPr>
            <a:xfrm>
              <a:off x="7211793" y="1951481"/>
              <a:ext cx="199536" cy="251401"/>
            </a:xfrm>
            <a:custGeom>
              <a:avLst/>
              <a:gdLst/>
              <a:ahLst/>
              <a:cxnLst/>
              <a:rect l="l" t="t" r="r" b="b"/>
              <a:pathLst>
                <a:path w="8977" h="11227" extrusionOk="0">
                  <a:moveTo>
                    <a:pt x="4764" y="0"/>
                  </a:moveTo>
                  <a:cubicBezTo>
                    <a:pt x="4374" y="0"/>
                    <a:pt x="3972" y="59"/>
                    <a:pt x="3569" y="186"/>
                  </a:cubicBezTo>
                  <a:cubicBezTo>
                    <a:pt x="734" y="1120"/>
                    <a:pt x="0" y="5289"/>
                    <a:pt x="400" y="7858"/>
                  </a:cubicBezTo>
                  <a:cubicBezTo>
                    <a:pt x="434" y="8025"/>
                    <a:pt x="467" y="8158"/>
                    <a:pt x="500" y="8291"/>
                  </a:cubicBezTo>
                  <a:cubicBezTo>
                    <a:pt x="767" y="9259"/>
                    <a:pt x="1401" y="10126"/>
                    <a:pt x="2268" y="10660"/>
                  </a:cubicBezTo>
                  <a:cubicBezTo>
                    <a:pt x="2851" y="11038"/>
                    <a:pt x="3516" y="11226"/>
                    <a:pt x="4183" y="11226"/>
                  </a:cubicBezTo>
                  <a:cubicBezTo>
                    <a:pt x="5044" y="11226"/>
                    <a:pt x="5909" y="10913"/>
                    <a:pt x="6605" y="10293"/>
                  </a:cubicBezTo>
                  <a:cubicBezTo>
                    <a:pt x="8106" y="8992"/>
                    <a:pt x="8206" y="7324"/>
                    <a:pt x="8606" y="4489"/>
                  </a:cubicBezTo>
                  <a:cubicBezTo>
                    <a:pt x="8977" y="2037"/>
                    <a:pt x="7058" y="0"/>
                    <a:pt x="4764" y="0"/>
                  </a:cubicBez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685;p111"/>
            <p:cNvSpPr/>
            <p:nvPr/>
          </p:nvSpPr>
          <p:spPr>
            <a:xfrm>
              <a:off x="7293345" y="2052628"/>
              <a:ext cx="13359" cy="18787"/>
            </a:xfrm>
            <a:custGeom>
              <a:avLst/>
              <a:gdLst/>
              <a:ahLst/>
              <a:cxnLst/>
              <a:rect l="l" t="t" r="r" b="b"/>
              <a:pathLst>
                <a:path w="601" h="839" extrusionOk="0">
                  <a:moveTo>
                    <a:pt x="292" y="1"/>
                  </a:moveTo>
                  <a:cubicBezTo>
                    <a:pt x="145" y="1"/>
                    <a:pt x="34" y="158"/>
                    <a:pt x="34" y="372"/>
                  </a:cubicBezTo>
                  <a:cubicBezTo>
                    <a:pt x="0" y="605"/>
                    <a:pt x="100" y="806"/>
                    <a:pt x="267" y="839"/>
                  </a:cubicBezTo>
                  <a:cubicBezTo>
                    <a:pt x="434" y="839"/>
                    <a:pt x="567" y="672"/>
                    <a:pt x="567" y="439"/>
                  </a:cubicBezTo>
                  <a:cubicBezTo>
                    <a:pt x="601" y="205"/>
                    <a:pt x="467" y="5"/>
                    <a:pt x="334" y="5"/>
                  </a:cubicBezTo>
                  <a:cubicBezTo>
                    <a:pt x="320" y="2"/>
                    <a:pt x="306" y="1"/>
                    <a:pt x="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686;p111"/>
            <p:cNvSpPr/>
            <p:nvPr/>
          </p:nvSpPr>
          <p:spPr>
            <a:xfrm>
              <a:off x="7235509" y="2047500"/>
              <a:ext cx="13359" cy="18787"/>
            </a:xfrm>
            <a:custGeom>
              <a:avLst/>
              <a:gdLst/>
              <a:ahLst/>
              <a:cxnLst/>
              <a:rect l="l" t="t" r="r" b="b"/>
              <a:pathLst>
                <a:path w="601" h="839" extrusionOk="0">
                  <a:moveTo>
                    <a:pt x="334" y="0"/>
                  </a:moveTo>
                  <a:cubicBezTo>
                    <a:pt x="167" y="0"/>
                    <a:pt x="34" y="167"/>
                    <a:pt x="34" y="401"/>
                  </a:cubicBezTo>
                  <a:cubicBezTo>
                    <a:pt x="0" y="634"/>
                    <a:pt x="101" y="834"/>
                    <a:pt x="267" y="834"/>
                  </a:cubicBezTo>
                  <a:cubicBezTo>
                    <a:pt x="277" y="837"/>
                    <a:pt x="287" y="838"/>
                    <a:pt x="297" y="838"/>
                  </a:cubicBezTo>
                  <a:cubicBezTo>
                    <a:pt x="425" y="838"/>
                    <a:pt x="568" y="653"/>
                    <a:pt x="568" y="467"/>
                  </a:cubicBezTo>
                  <a:cubicBezTo>
                    <a:pt x="601" y="234"/>
                    <a:pt x="467" y="34"/>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687;p111"/>
            <p:cNvSpPr/>
            <p:nvPr/>
          </p:nvSpPr>
          <p:spPr>
            <a:xfrm>
              <a:off x="7238466" y="2061697"/>
              <a:ext cx="28207" cy="49017"/>
            </a:xfrm>
            <a:custGeom>
              <a:avLst/>
              <a:gdLst/>
              <a:ahLst/>
              <a:cxnLst/>
              <a:rect l="l" t="t" r="r" b="b"/>
              <a:pathLst>
                <a:path w="1269" h="2189" extrusionOk="0">
                  <a:moveTo>
                    <a:pt x="1268" y="0"/>
                  </a:moveTo>
                  <a:lnTo>
                    <a:pt x="1268" y="0"/>
                  </a:lnTo>
                  <a:cubicBezTo>
                    <a:pt x="935" y="667"/>
                    <a:pt x="501" y="1301"/>
                    <a:pt x="1" y="1868"/>
                  </a:cubicBezTo>
                  <a:cubicBezTo>
                    <a:pt x="241" y="2082"/>
                    <a:pt x="545" y="2189"/>
                    <a:pt x="862" y="2189"/>
                  </a:cubicBezTo>
                  <a:cubicBezTo>
                    <a:pt x="942" y="2189"/>
                    <a:pt x="1022" y="2182"/>
                    <a:pt x="1102" y="2168"/>
                  </a:cubicBezTo>
                  <a:lnTo>
                    <a:pt x="1268" y="0"/>
                  </a:lnTo>
                  <a:close/>
                </a:path>
              </a:pathLst>
            </a:custGeom>
            <a:solidFill>
              <a:srgbClr val="BA4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688;p111"/>
            <p:cNvSpPr/>
            <p:nvPr/>
          </p:nvSpPr>
          <p:spPr>
            <a:xfrm>
              <a:off x="7226618" y="2022017"/>
              <a:ext cx="32074" cy="10390"/>
            </a:xfrm>
            <a:custGeom>
              <a:avLst/>
              <a:gdLst/>
              <a:ahLst/>
              <a:cxnLst/>
              <a:rect l="l" t="t" r="r" b="b"/>
              <a:pathLst>
                <a:path w="1443" h="464" extrusionOk="0">
                  <a:moveTo>
                    <a:pt x="778" y="0"/>
                  </a:moveTo>
                  <a:cubicBezTo>
                    <a:pt x="529" y="0"/>
                    <a:pt x="281" y="68"/>
                    <a:pt x="67" y="204"/>
                  </a:cubicBezTo>
                  <a:cubicBezTo>
                    <a:pt x="34" y="271"/>
                    <a:pt x="0" y="338"/>
                    <a:pt x="34" y="405"/>
                  </a:cubicBezTo>
                  <a:cubicBezTo>
                    <a:pt x="34" y="405"/>
                    <a:pt x="67" y="438"/>
                    <a:pt x="100" y="438"/>
                  </a:cubicBezTo>
                  <a:cubicBezTo>
                    <a:pt x="117" y="455"/>
                    <a:pt x="134" y="463"/>
                    <a:pt x="154" y="463"/>
                  </a:cubicBezTo>
                  <a:cubicBezTo>
                    <a:pt x="175" y="463"/>
                    <a:pt x="200" y="455"/>
                    <a:pt x="234" y="438"/>
                  </a:cubicBezTo>
                  <a:cubicBezTo>
                    <a:pt x="400" y="334"/>
                    <a:pt x="606" y="282"/>
                    <a:pt x="819" y="282"/>
                  </a:cubicBezTo>
                  <a:cubicBezTo>
                    <a:pt x="946" y="282"/>
                    <a:pt x="1076" y="300"/>
                    <a:pt x="1201" y="338"/>
                  </a:cubicBezTo>
                  <a:cubicBezTo>
                    <a:pt x="1227" y="353"/>
                    <a:pt x="1251" y="360"/>
                    <a:pt x="1273" y="360"/>
                  </a:cubicBezTo>
                  <a:cubicBezTo>
                    <a:pt x="1392" y="360"/>
                    <a:pt x="1442" y="161"/>
                    <a:pt x="1301" y="104"/>
                  </a:cubicBezTo>
                  <a:cubicBezTo>
                    <a:pt x="1134" y="35"/>
                    <a:pt x="956" y="0"/>
                    <a:pt x="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689;p111"/>
            <p:cNvSpPr/>
            <p:nvPr/>
          </p:nvSpPr>
          <p:spPr>
            <a:xfrm>
              <a:off x="7292590" y="2025734"/>
              <a:ext cx="29696" cy="14309"/>
            </a:xfrm>
            <a:custGeom>
              <a:avLst/>
              <a:gdLst/>
              <a:ahLst/>
              <a:cxnLst/>
              <a:rect l="l" t="t" r="r" b="b"/>
              <a:pathLst>
                <a:path w="1336" h="639" extrusionOk="0">
                  <a:moveTo>
                    <a:pt x="230" y="0"/>
                  </a:moveTo>
                  <a:cubicBezTo>
                    <a:pt x="187" y="0"/>
                    <a:pt x="144" y="2"/>
                    <a:pt x="101" y="5"/>
                  </a:cubicBezTo>
                  <a:cubicBezTo>
                    <a:pt x="34" y="38"/>
                    <a:pt x="1" y="105"/>
                    <a:pt x="1" y="172"/>
                  </a:cubicBezTo>
                  <a:cubicBezTo>
                    <a:pt x="26" y="247"/>
                    <a:pt x="70" y="285"/>
                    <a:pt x="118" y="285"/>
                  </a:cubicBezTo>
                  <a:cubicBezTo>
                    <a:pt x="134" y="285"/>
                    <a:pt x="151" y="280"/>
                    <a:pt x="168" y="272"/>
                  </a:cubicBezTo>
                  <a:cubicBezTo>
                    <a:pt x="201" y="269"/>
                    <a:pt x="235" y="267"/>
                    <a:pt x="269" y="267"/>
                  </a:cubicBezTo>
                  <a:cubicBezTo>
                    <a:pt x="568" y="267"/>
                    <a:pt x="862" y="399"/>
                    <a:pt x="1102" y="639"/>
                  </a:cubicBezTo>
                  <a:lnTo>
                    <a:pt x="1269" y="639"/>
                  </a:lnTo>
                  <a:cubicBezTo>
                    <a:pt x="1335" y="572"/>
                    <a:pt x="1335" y="505"/>
                    <a:pt x="1269" y="439"/>
                  </a:cubicBezTo>
                  <a:cubicBezTo>
                    <a:pt x="998" y="138"/>
                    <a:pt x="619" y="0"/>
                    <a:pt x="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690;p111"/>
            <p:cNvSpPr/>
            <p:nvPr/>
          </p:nvSpPr>
          <p:spPr>
            <a:xfrm>
              <a:off x="7351181" y="1969059"/>
              <a:ext cx="89732" cy="173139"/>
            </a:xfrm>
            <a:custGeom>
              <a:avLst/>
              <a:gdLst/>
              <a:ahLst/>
              <a:cxnLst/>
              <a:rect l="l" t="t" r="r" b="b"/>
              <a:pathLst>
                <a:path w="4037" h="7732" extrusionOk="0">
                  <a:moveTo>
                    <a:pt x="534" y="1"/>
                  </a:moveTo>
                  <a:lnTo>
                    <a:pt x="200" y="501"/>
                  </a:lnTo>
                  <a:cubicBezTo>
                    <a:pt x="1101" y="935"/>
                    <a:pt x="801" y="2002"/>
                    <a:pt x="534" y="2469"/>
                  </a:cubicBezTo>
                  <a:cubicBezTo>
                    <a:pt x="0" y="3437"/>
                    <a:pt x="400" y="5138"/>
                    <a:pt x="1101" y="5905"/>
                  </a:cubicBezTo>
                  <a:cubicBezTo>
                    <a:pt x="1101" y="5905"/>
                    <a:pt x="1173" y="5569"/>
                    <a:pt x="1419" y="5569"/>
                  </a:cubicBezTo>
                  <a:cubicBezTo>
                    <a:pt x="1463" y="5569"/>
                    <a:pt x="1512" y="5580"/>
                    <a:pt x="1568" y="5605"/>
                  </a:cubicBezTo>
                  <a:cubicBezTo>
                    <a:pt x="1935" y="5738"/>
                    <a:pt x="1568" y="7673"/>
                    <a:pt x="1568" y="7673"/>
                  </a:cubicBezTo>
                  <a:cubicBezTo>
                    <a:pt x="1568" y="7673"/>
                    <a:pt x="1599" y="7731"/>
                    <a:pt x="1673" y="7731"/>
                  </a:cubicBezTo>
                  <a:cubicBezTo>
                    <a:pt x="1829" y="7731"/>
                    <a:pt x="2178" y="7470"/>
                    <a:pt x="2836" y="5838"/>
                  </a:cubicBezTo>
                  <a:cubicBezTo>
                    <a:pt x="3703" y="3637"/>
                    <a:pt x="4036" y="1736"/>
                    <a:pt x="3669" y="802"/>
                  </a:cubicBezTo>
                  <a:lnTo>
                    <a:pt x="5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691;p111"/>
            <p:cNvSpPr/>
            <p:nvPr/>
          </p:nvSpPr>
          <p:spPr>
            <a:xfrm>
              <a:off x="7360095" y="2063667"/>
              <a:ext cx="77107" cy="71387"/>
            </a:xfrm>
            <a:custGeom>
              <a:avLst/>
              <a:gdLst/>
              <a:ahLst/>
              <a:cxnLst/>
              <a:rect l="l" t="t" r="r" b="b"/>
              <a:pathLst>
                <a:path w="3469" h="3188" extrusionOk="0">
                  <a:moveTo>
                    <a:pt x="2037" y="1"/>
                  </a:moveTo>
                  <a:cubicBezTo>
                    <a:pt x="1178" y="1"/>
                    <a:pt x="486" y="958"/>
                    <a:pt x="266" y="1680"/>
                  </a:cubicBezTo>
                  <a:cubicBezTo>
                    <a:pt x="1" y="2447"/>
                    <a:pt x="309" y="3188"/>
                    <a:pt x="1030" y="3188"/>
                  </a:cubicBezTo>
                  <a:cubicBezTo>
                    <a:pt x="1124" y="3188"/>
                    <a:pt x="1226" y="3175"/>
                    <a:pt x="1334" y="3148"/>
                  </a:cubicBezTo>
                  <a:cubicBezTo>
                    <a:pt x="2034" y="2948"/>
                    <a:pt x="2601" y="2514"/>
                    <a:pt x="2968" y="1880"/>
                  </a:cubicBezTo>
                  <a:cubicBezTo>
                    <a:pt x="3469" y="1146"/>
                    <a:pt x="3068" y="179"/>
                    <a:pt x="2201" y="12"/>
                  </a:cubicBezTo>
                  <a:cubicBezTo>
                    <a:pt x="2146" y="4"/>
                    <a:pt x="2091" y="1"/>
                    <a:pt x="2037" y="1"/>
                  </a:cubicBez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692;p111"/>
            <p:cNvSpPr/>
            <p:nvPr/>
          </p:nvSpPr>
          <p:spPr>
            <a:xfrm>
              <a:off x="7265917" y="2101287"/>
              <a:ext cx="49701" cy="46330"/>
            </a:xfrm>
            <a:custGeom>
              <a:avLst/>
              <a:gdLst/>
              <a:ahLst/>
              <a:cxnLst/>
              <a:rect l="l" t="t" r="r" b="b"/>
              <a:pathLst>
                <a:path w="2236" h="2069" extrusionOk="0">
                  <a:moveTo>
                    <a:pt x="2068" y="0"/>
                  </a:moveTo>
                  <a:cubicBezTo>
                    <a:pt x="1535" y="400"/>
                    <a:pt x="934" y="701"/>
                    <a:pt x="300" y="868"/>
                  </a:cubicBezTo>
                  <a:cubicBezTo>
                    <a:pt x="100" y="934"/>
                    <a:pt x="0" y="968"/>
                    <a:pt x="0" y="968"/>
                  </a:cubicBezTo>
                  <a:cubicBezTo>
                    <a:pt x="200" y="1335"/>
                    <a:pt x="400" y="1668"/>
                    <a:pt x="567" y="2068"/>
                  </a:cubicBezTo>
                  <a:lnTo>
                    <a:pt x="767" y="2002"/>
                  </a:lnTo>
                  <a:cubicBezTo>
                    <a:pt x="1701" y="1735"/>
                    <a:pt x="2068" y="1301"/>
                    <a:pt x="2168" y="901"/>
                  </a:cubicBezTo>
                  <a:cubicBezTo>
                    <a:pt x="2235" y="701"/>
                    <a:pt x="2235" y="501"/>
                    <a:pt x="2168" y="300"/>
                  </a:cubicBezTo>
                  <a:cubicBezTo>
                    <a:pt x="2135" y="200"/>
                    <a:pt x="2102" y="100"/>
                    <a:pt x="20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693;p111"/>
            <p:cNvSpPr/>
            <p:nvPr/>
          </p:nvSpPr>
          <p:spPr>
            <a:xfrm>
              <a:off x="7272585" y="2101287"/>
              <a:ext cx="41543" cy="26916"/>
            </a:xfrm>
            <a:custGeom>
              <a:avLst/>
              <a:gdLst/>
              <a:ahLst/>
              <a:cxnLst/>
              <a:rect l="l" t="t" r="r" b="b"/>
              <a:pathLst>
                <a:path w="1869" h="1202" extrusionOk="0">
                  <a:moveTo>
                    <a:pt x="1735" y="0"/>
                  </a:moveTo>
                  <a:cubicBezTo>
                    <a:pt x="1235" y="400"/>
                    <a:pt x="634" y="701"/>
                    <a:pt x="0" y="868"/>
                  </a:cubicBezTo>
                  <a:lnTo>
                    <a:pt x="167" y="1201"/>
                  </a:lnTo>
                  <a:cubicBezTo>
                    <a:pt x="1068" y="934"/>
                    <a:pt x="1668" y="667"/>
                    <a:pt x="1868" y="300"/>
                  </a:cubicBezTo>
                  <a:cubicBezTo>
                    <a:pt x="1835" y="200"/>
                    <a:pt x="1802" y="100"/>
                    <a:pt x="1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694;p111"/>
            <p:cNvSpPr/>
            <p:nvPr/>
          </p:nvSpPr>
          <p:spPr>
            <a:xfrm>
              <a:off x="7282965" y="2121440"/>
              <a:ext cx="31163" cy="24677"/>
            </a:xfrm>
            <a:custGeom>
              <a:avLst/>
              <a:gdLst/>
              <a:ahLst/>
              <a:cxnLst/>
              <a:rect l="l" t="t" r="r" b="b"/>
              <a:pathLst>
                <a:path w="1402" h="1102" extrusionOk="0">
                  <a:moveTo>
                    <a:pt x="1401" y="1"/>
                  </a:moveTo>
                  <a:cubicBezTo>
                    <a:pt x="1034" y="101"/>
                    <a:pt x="701" y="268"/>
                    <a:pt x="401" y="501"/>
                  </a:cubicBezTo>
                  <a:cubicBezTo>
                    <a:pt x="200" y="668"/>
                    <a:pt x="67" y="868"/>
                    <a:pt x="0" y="1102"/>
                  </a:cubicBezTo>
                  <a:cubicBezTo>
                    <a:pt x="934" y="835"/>
                    <a:pt x="1301" y="401"/>
                    <a:pt x="1401" y="1"/>
                  </a:cubicBezTo>
                  <a:close/>
                </a:path>
              </a:pathLst>
            </a:custGeom>
            <a:solidFill>
              <a:srgbClr val="DE5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695;p111"/>
            <p:cNvSpPr/>
            <p:nvPr/>
          </p:nvSpPr>
          <p:spPr>
            <a:xfrm>
              <a:off x="7236999" y="1928618"/>
              <a:ext cx="180598" cy="72171"/>
            </a:xfrm>
            <a:custGeom>
              <a:avLst/>
              <a:gdLst/>
              <a:ahLst/>
              <a:cxnLst/>
              <a:rect l="l" t="t" r="r" b="b"/>
              <a:pathLst>
                <a:path w="8125" h="3223" extrusionOk="0">
                  <a:moveTo>
                    <a:pt x="4447" y="0"/>
                  </a:moveTo>
                  <a:cubicBezTo>
                    <a:pt x="4156" y="0"/>
                    <a:pt x="3871" y="43"/>
                    <a:pt x="3603" y="139"/>
                  </a:cubicBezTo>
                  <a:cubicBezTo>
                    <a:pt x="3603" y="139"/>
                    <a:pt x="2068" y="139"/>
                    <a:pt x="1301" y="773"/>
                  </a:cubicBezTo>
                  <a:cubicBezTo>
                    <a:pt x="534" y="1407"/>
                    <a:pt x="0" y="2407"/>
                    <a:pt x="267" y="2507"/>
                  </a:cubicBezTo>
                  <a:cubicBezTo>
                    <a:pt x="289" y="2512"/>
                    <a:pt x="313" y="2515"/>
                    <a:pt x="339" y="2515"/>
                  </a:cubicBezTo>
                  <a:cubicBezTo>
                    <a:pt x="641" y="2515"/>
                    <a:pt x="1229" y="2226"/>
                    <a:pt x="1487" y="2226"/>
                  </a:cubicBezTo>
                  <a:cubicBezTo>
                    <a:pt x="1520" y="2226"/>
                    <a:pt x="1547" y="2230"/>
                    <a:pt x="1568" y="2241"/>
                  </a:cubicBezTo>
                  <a:cubicBezTo>
                    <a:pt x="1740" y="2326"/>
                    <a:pt x="1764" y="3223"/>
                    <a:pt x="2252" y="3223"/>
                  </a:cubicBezTo>
                  <a:cubicBezTo>
                    <a:pt x="2333" y="3223"/>
                    <a:pt x="2426" y="3198"/>
                    <a:pt x="2535" y="3141"/>
                  </a:cubicBezTo>
                  <a:cubicBezTo>
                    <a:pt x="3303" y="2708"/>
                    <a:pt x="2869" y="2708"/>
                    <a:pt x="3503" y="2574"/>
                  </a:cubicBezTo>
                  <a:cubicBezTo>
                    <a:pt x="3565" y="2558"/>
                    <a:pt x="3625" y="2550"/>
                    <a:pt x="3682" y="2550"/>
                  </a:cubicBezTo>
                  <a:cubicBezTo>
                    <a:pt x="4195" y="2550"/>
                    <a:pt x="4514" y="3142"/>
                    <a:pt x="4753" y="3142"/>
                  </a:cubicBezTo>
                  <a:cubicBezTo>
                    <a:pt x="4759" y="3142"/>
                    <a:pt x="4765" y="3142"/>
                    <a:pt x="4770" y="3141"/>
                  </a:cubicBezTo>
                  <a:cubicBezTo>
                    <a:pt x="4970" y="3075"/>
                    <a:pt x="5137" y="3008"/>
                    <a:pt x="5304" y="2874"/>
                  </a:cubicBezTo>
                  <a:cubicBezTo>
                    <a:pt x="5304" y="2874"/>
                    <a:pt x="4470" y="2608"/>
                    <a:pt x="4437" y="2341"/>
                  </a:cubicBezTo>
                  <a:cubicBezTo>
                    <a:pt x="4370" y="2074"/>
                    <a:pt x="3603" y="1907"/>
                    <a:pt x="3603" y="1907"/>
                  </a:cubicBezTo>
                  <a:cubicBezTo>
                    <a:pt x="3603" y="1907"/>
                    <a:pt x="4063" y="1748"/>
                    <a:pt x="4458" y="1748"/>
                  </a:cubicBezTo>
                  <a:cubicBezTo>
                    <a:pt x="4636" y="1748"/>
                    <a:pt x="4800" y="1781"/>
                    <a:pt x="4904" y="1874"/>
                  </a:cubicBezTo>
                  <a:cubicBezTo>
                    <a:pt x="5204" y="2141"/>
                    <a:pt x="5037" y="2741"/>
                    <a:pt x="5838" y="2741"/>
                  </a:cubicBezTo>
                  <a:cubicBezTo>
                    <a:pt x="5856" y="2740"/>
                    <a:pt x="5874" y="2740"/>
                    <a:pt x="5893" y="2740"/>
                  </a:cubicBezTo>
                  <a:cubicBezTo>
                    <a:pt x="6352" y="2740"/>
                    <a:pt x="6947" y="2963"/>
                    <a:pt x="7396" y="2963"/>
                  </a:cubicBezTo>
                  <a:cubicBezTo>
                    <a:pt x="7730" y="2963"/>
                    <a:pt x="7984" y="2839"/>
                    <a:pt x="8039" y="2407"/>
                  </a:cubicBezTo>
                  <a:cubicBezTo>
                    <a:pt x="8125" y="1522"/>
                    <a:pt x="6180" y="0"/>
                    <a:pt x="4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696;p111"/>
            <p:cNvSpPr/>
            <p:nvPr/>
          </p:nvSpPr>
          <p:spPr>
            <a:xfrm>
              <a:off x="7291856" y="2239471"/>
              <a:ext cx="138677" cy="109074"/>
            </a:xfrm>
            <a:custGeom>
              <a:avLst/>
              <a:gdLst/>
              <a:ahLst/>
              <a:cxnLst/>
              <a:rect l="l" t="t" r="r" b="b"/>
              <a:pathLst>
                <a:path w="6239" h="4871" extrusionOk="0">
                  <a:moveTo>
                    <a:pt x="5171" y="0"/>
                  </a:moveTo>
                  <a:lnTo>
                    <a:pt x="1302" y="1668"/>
                  </a:lnTo>
                  <a:lnTo>
                    <a:pt x="1" y="4203"/>
                  </a:lnTo>
                  <a:lnTo>
                    <a:pt x="1302" y="3336"/>
                  </a:lnTo>
                  <a:lnTo>
                    <a:pt x="2869" y="4870"/>
                  </a:lnTo>
                  <a:lnTo>
                    <a:pt x="6238" y="1501"/>
                  </a:lnTo>
                  <a:lnTo>
                    <a:pt x="5171"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5697;p111"/>
            <p:cNvSpPr/>
            <p:nvPr/>
          </p:nvSpPr>
          <p:spPr>
            <a:xfrm>
              <a:off x="7221417" y="2239471"/>
              <a:ext cx="81575" cy="94138"/>
            </a:xfrm>
            <a:custGeom>
              <a:avLst/>
              <a:gdLst/>
              <a:ahLst/>
              <a:cxnLst/>
              <a:rect l="l" t="t" r="r" b="b"/>
              <a:pathLst>
                <a:path w="3670" h="4204" extrusionOk="0">
                  <a:moveTo>
                    <a:pt x="2269" y="0"/>
                  </a:moveTo>
                  <a:cubicBezTo>
                    <a:pt x="2269" y="0"/>
                    <a:pt x="134" y="2569"/>
                    <a:pt x="1" y="4170"/>
                  </a:cubicBezTo>
                  <a:lnTo>
                    <a:pt x="1902" y="2936"/>
                  </a:lnTo>
                  <a:lnTo>
                    <a:pt x="3170" y="4203"/>
                  </a:lnTo>
                  <a:lnTo>
                    <a:pt x="3170" y="4203"/>
                  </a:lnTo>
                  <a:lnTo>
                    <a:pt x="2736" y="1968"/>
                  </a:lnTo>
                  <a:cubicBezTo>
                    <a:pt x="2736" y="1968"/>
                    <a:pt x="2803" y="1301"/>
                    <a:pt x="3670" y="667"/>
                  </a:cubicBezTo>
                  <a:lnTo>
                    <a:pt x="2269" y="0"/>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5698;p111"/>
            <p:cNvSpPr/>
            <p:nvPr/>
          </p:nvSpPr>
          <p:spPr>
            <a:xfrm>
              <a:off x="7291856" y="2239471"/>
              <a:ext cx="138677" cy="109074"/>
            </a:xfrm>
            <a:custGeom>
              <a:avLst/>
              <a:gdLst/>
              <a:ahLst/>
              <a:cxnLst/>
              <a:rect l="l" t="t" r="r" b="b"/>
              <a:pathLst>
                <a:path w="6239" h="4871" extrusionOk="0">
                  <a:moveTo>
                    <a:pt x="5171" y="0"/>
                  </a:moveTo>
                  <a:lnTo>
                    <a:pt x="1302" y="1668"/>
                  </a:lnTo>
                  <a:lnTo>
                    <a:pt x="1" y="4203"/>
                  </a:lnTo>
                  <a:lnTo>
                    <a:pt x="1302" y="3336"/>
                  </a:lnTo>
                  <a:lnTo>
                    <a:pt x="2869" y="4870"/>
                  </a:lnTo>
                  <a:lnTo>
                    <a:pt x="6238" y="1501"/>
                  </a:lnTo>
                  <a:lnTo>
                    <a:pt x="51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5699;p111"/>
            <p:cNvSpPr/>
            <p:nvPr/>
          </p:nvSpPr>
          <p:spPr>
            <a:xfrm>
              <a:off x="7221417" y="2239471"/>
              <a:ext cx="81575" cy="94138"/>
            </a:xfrm>
            <a:custGeom>
              <a:avLst/>
              <a:gdLst/>
              <a:ahLst/>
              <a:cxnLst/>
              <a:rect l="l" t="t" r="r" b="b"/>
              <a:pathLst>
                <a:path w="3670" h="4204" extrusionOk="0">
                  <a:moveTo>
                    <a:pt x="2269" y="0"/>
                  </a:moveTo>
                  <a:cubicBezTo>
                    <a:pt x="2269" y="0"/>
                    <a:pt x="134" y="2569"/>
                    <a:pt x="1" y="4170"/>
                  </a:cubicBezTo>
                  <a:lnTo>
                    <a:pt x="1902" y="2936"/>
                  </a:lnTo>
                  <a:lnTo>
                    <a:pt x="3170" y="4203"/>
                  </a:lnTo>
                  <a:lnTo>
                    <a:pt x="3170" y="4203"/>
                  </a:lnTo>
                  <a:lnTo>
                    <a:pt x="2736" y="1968"/>
                  </a:lnTo>
                  <a:cubicBezTo>
                    <a:pt x="2736" y="1968"/>
                    <a:pt x="2803" y="1301"/>
                    <a:pt x="3670" y="667"/>
                  </a:cubicBezTo>
                  <a:lnTo>
                    <a:pt x="22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5700;p111"/>
            <p:cNvSpPr/>
            <p:nvPr/>
          </p:nvSpPr>
          <p:spPr>
            <a:xfrm>
              <a:off x="7041241" y="4392174"/>
              <a:ext cx="29696" cy="21698"/>
            </a:xfrm>
            <a:custGeom>
              <a:avLst/>
              <a:gdLst/>
              <a:ahLst/>
              <a:cxnLst/>
              <a:rect l="l" t="t" r="r" b="b"/>
              <a:pathLst>
                <a:path w="1336" h="969" extrusionOk="0">
                  <a:moveTo>
                    <a:pt x="301" y="134"/>
                  </a:moveTo>
                  <a:cubicBezTo>
                    <a:pt x="501" y="134"/>
                    <a:pt x="868" y="501"/>
                    <a:pt x="1135" y="801"/>
                  </a:cubicBezTo>
                  <a:cubicBezTo>
                    <a:pt x="601" y="768"/>
                    <a:pt x="268" y="635"/>
                    <a:pt x="168" y="468"/>
                  </a:cubicBezTo>
                  <a:cubicBezTo>
                    <a:pt x="134" y="368"/>
                    <a:pt x="134" y="268"/>
                    <a:pt x="201" y="201"/>
                  </a:cubicBezTo>
                  <a:cubicBezTo>
                    <a:pt x="234" y="168"/>
                    <a:pt x="268" y="134"/>
                    <a:pt x="301" y="134"/>
                  </a:cubicBezTo>
                  <a:close/>
                  <a:moveTo>
                    <a:pt x="301" y="1"/>
                  </a:moveTo>
                  <a:cubicBezTo>
                    <a:pt x="201" y="1"/>
                    <a:pt x="134" y="67"/>
                    <a:pt x="101" y="134"/>
                  </a:cubicBezTo>
                  <a:cubicBezTo>
                    <a:pt x="1" y="268"/>
                    <a:pt x="1" y="401"/>
                    <a:pt x="68" y="501"/>
                  </a:cubicBezTo>
                  <a:cubicBezTo>
                    <a:pt x="168" y="668"/>
                    <a:pt x="334" y="768"/>
                    <a:pt x="501" y="835"/>
                  </a:cubicBezTo>
                  <a:cubicBezTo>
                    <a:pt x="768" y="901"/>
                    <a:pt x="1002" y="935"/>
                    <a:pt x="1268" y="968"/>
                  </a:cubicBezTo>
                  <a:cubicBezTo>
                    <a:pt x="1302" y="968"/>
                    <a:pt x="1302" y="935"/>
                    <a:pt x="1335" y="935"/>
                  </a:cubicBezTo>
                  <a:cubicBezTo>
                    <a:pt x="1335" y="901"/>
                    <a:pt x="1335" y="868"/>
                    <a:pt x="1335" y="835"/>
                  </a:cubicBezTo>
                  <a:cubicBezTo>
                    <a:pt x="1268" y="768"/>
                    <a:pt x="668" y="1"/>
                    <a:pt x="301"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5701;p111"/>
            <p:cNvSpPr/>
            <p:nvPr/>
          </p:nvSpPr>
          <p:spPr>
            <a:xfrm>
              <a:off x="7059045" y="4382948"/>
              <a:ext cx="19293" cy="30924"/>
            </a:xfrm>
            <a:custGeom>
              <a:avLst/>
              <a:gdLst/>
              <a:ahLst/>
              <a:cxnLst/>
              <a:rect l="l" t="t" r="r" b="b"/>
              <a:pathLst>
                <a:path w="868" h="1381" extrusionOk="0">
                  <a:moveTo>
                    <a:pt x="367" y="133"/>
                  </a:moveTo>
                  <a:cubicBezTo>
                    <a:pt x="385" y="133"/>
                    <a:pt x="407" y="137"/>
                    <a:pt x="434" y="146"/>
                  </a:cubicBezTo>
                  <a:lnTo>
                    <a:pt x="467" y="146"/>
                  </a:lnTo>
                  <a:cubicBezTo>
                    <a:pt x="501" y="179"/>
                    <a:pt x="534" y="213"/>
                    <a:pt x="568" y="246"/>
                  </a:cubicBezTo>
                  <a:cubicBezTo>
                    <a:pt x="634" y="546"/>
                    <a:pt x="601" y="880"/>
                    <a:pt x="467" y="1180"/>
                  </a:cubicBezTo>
                  <a:cubicBezTo>
                    <a:pt x="301" y="880"/>
                    <a:pt x="201" y="546"/>
                    <a:pt x="267" y="213"/>
                  </a:cubicBezTo>
                  <a:cubicBezTo>
                    <a:pt x="292" y="164"/>
                    <a:pt x="316" y="133"/>
                    <a:pt x="367" y="133"/>
                  </a:cubicBezTo>
                  <a:close/>
                  <a:moveTo>
                    <a:pt x="359" y="0"/>
                  </a:moveTo>
                  <a:cubicBezTo>
                    <a:pt x="275" y="0"/>
                    <a:pt x="185" y="44"/>
                    <a:pt x="134" y="146"/>
                  </a:cubicBezTo>
                  <a:cubicBezTo>
                    <a:pt x="0" y="413"/>
                    <a:pt x="201" y="1113"/>
                    <a:pt x="434" y="1347"/>
                  </a:cubicBezTo>
                  <a:lnTo>
                    <a:pt x="467" y="1380"/>
                  </a:lnTo>
                  <a:lnTo>
                    <a:pt x="501" y="1380"/>
                  </a:lnTo>
                  <a:cubicBezTo>
                    <a:pt x="501" y="1380"/>
                    <a:pt x="534" y="1347"/>
                    <a:pt x="534" y="1347"/>
                  </a:cubicBezTo>
                  <a:cubicBezTo>
                    <a:pt x="534" y="1313"/>
                    <a:pt x="868" y="546"/>
                    <a:pt x="668" y="179"/>
                  </a:cubicBezTo>
                  <a:cubicBezTo>
                    <a:pt x="634" y="79"/>
                    <a:pt x="534" y="46"/>
                    <a:pt x="434" y="12"/>
                  </a:cubicBezTo>
                  <a:cubicBezTo>
                    <a:pt x="410" y="5"/>
                    <a:pt x="385" y="0"/>
                    <a:pt x="35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5702;p111"/>
            <p:cNvSpPr/>
            <p:nvPr/>
          </p:nvSpPr>
          <p:spPr>
            <a:xfrm>
              <a:off x="7397148" y="4392174"/>
              <a:ext cx="29674" cy="21698"/>
            </a:xfrm>
            <a:custGeom>
              <a:avLst/>
              <a:gdLst/>
              <a:ahLst/>
              <a:cxnLst/>
              <a:rect l="l" t="t" r="r" b="b"/>
              <a:pathLst>
                <a:path w="1335" h="969" extrusionOk="0">
                  <a:moveTo>
                    <a:pt x="301" y="134"/>
                  </a:moveTo>
                  <a:cubicBezTo>
                    <a:pt x="501" y="134"/>
                    <a:pt x="868" y="501"/>
                    <a:pt x="1134" y="801"/>
                  </a:cubicBezTo>
                  <a:cubicBezTo>
                    <a:pt x="601" y="768"/>
                    <a:pt x="267" y="635"/>
                    <a:pt x="167" y="468"/>
                  </a:cubicBezTo>
                  <a:cubicBezTo>
                    <a:pt x="134" y="368"/>
                    <a:pt x="167" y="268"/>
                    <a:pt x="200" y="201"/>
                  </a:cubicBezTo>
                  <a:cubicBezTo>
                    <a:pt x="234" y="168"/>
                    <a:pt x="267" y="134"/>
                    <a:pt x="301" y="134"/>
                  </a:cubicBezTo>
                  <a:close/>
                  <a:moveTo>
                    <a:pt x="301" y="1"/>
                  </a:moveTo>
                  <a:cubicBezTo>
                    <a:pt x="200" y="1"/>
                    <a:pt x="134" y="67"/>
                    <a:pt x="100" y="134"/>
                  </a:cubicBezTo>
                  <a:cubicBezTo>
                    <a:pt x="0" y="268"/>
                    <a:pt x="0" y="401"/>
                    <a:pt x="67" y="501"/>
                  </a:cubicBezTo>
                  <a:cubicBezTo>
                    <a:pt x="167" y="668"/>
                    <a:pt x="334" y="768"/>
                    <a:pt x="534" y="835"/>
                  </a:cubicBezTo>
                  <a:cubicBezTo>
                    <a:pt x="768" y="901"/>
                    <a:pt x="1001" y="935"/>
                    <a:pt x="1268" y="968"/>
                  </a:cubicBezTo>
                  <a:cubicBezTo>
                    <a:pt x="1301" y="968"/>
                    <a:pt x="1335" y="935"/>
                    <a:pt x="1335" y="935"/>
                  </a:cubicBezTo>
                  <a:cubicBezTo>
                    <a:pt x="1335" y="901"/>
                    <a:pt x="1335" y="868"/>
                    <a:pt x="1335" y="835"/>
                  </a:cubicBezTo>
                  <a:cubicBezTo>
                    <a:pt x="1268" y="768"/>
                    <a:pt x="667" y="1"/>
                    <a:pt x="301"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5703;p111"/>
            <p:cNvSpPr/>
            <p:nvPr/>
          </p:nvSpPr>
          <p:spPr>
            <a:xfrm>
              <a:off x="7414930" y="4382948"/>
              <a:ext cx="19316" cy="30924"/>
            </a:xfrm>
            <a:custGeom>
              <a:avLst/>
              <a:gdLst/>
              <a:ahLst/>
              <a:cxnLst/>
              <a:rect l="l" t="t" r="r" b="b"/>
              <a:pathLst>
                <a:path w="869" h="1381" extrusionOk="0">
                  <a:moveTo>
                    <a:pt x="367" y="133"/>
                  </a:moveTo>
                  <a:cubicBezTo>
                    <a:pt x="386" y="133"/>
                    <a:pt x="408" y="137"/>
                    <a:pt x="435" y="146"/>
                  </a:cubicBezTo>
                  <a:lnTo>
                    <a:pt x="468" y="146"/>
                  </a:lnTo>
                  <a:cubicBezTo>
                    <a:pt x="501" y="179"/>
                    <a:pt x="568" y="213"/>
                    <a:pt x="568" y="246"/>
                  </a:cubicBezTo>
                  <a:cubicBezTo>
                    <a:pt x="635" y="546"/>
                    <a:pt x="601" y="880"/>
                    <a:pt x="468" y="1180"/>
                  </a:cubicBezTo>
                  <a:cubicBezTo>
                    <a:pt x="301" y="880"/>
                    <a:pt x="234" y="546"/>
                    <a:pt x="268" y="213"/>
                  </a:cubicBezTo>
                  <a:cubicBezTo>
                    <a:pt x="292" y="164"/>
                    <a:pt x="317" y="133"/>
                    <a:pt x="367" y="133"/>
                  </a:cubicBezTo>
                  <a:close/>
                  <a:moveTo>
                    <a:pt x="359" y="0"/>
                  </a:moveTo>
                  <a:cubicBezTo>
                    <a:pt x="275" y="0"/>
                    <a:pt x="185" y="44"/>
                    <a:pt x="134" y="146"/>
                  </a:cubicBezTo>
                  <a:cubicBezTo>
                    <a:pt x="1" y="413"/>
                    <a:pt x="201" y="1113"/>
                    <a:pt x="435" y="1347"/>
                  </a:cubicBezTo>
                  <a:lnTo>
                    <a:pt x="468" y="1380"/>
                  </a:lnTo>
                  <a:lnTo>
                    <a:pt x="501" y="1380"/>
                  </a:lnTo>
                  <a:cubicBezTo>
                    <a:pt x="501" y="1380"/>
                    <a:pt x="535" y="1347"/>
                    <a:pt x="535" y="1347"/>
                  </a:cubicBezTo>
                  <a:cubicBezTo>
                    <a:pt x="568" y="1313"/>
                    <a:pt x="868" y="546"/>
                    <a:pt x="668" y="179"/>
                  </a:cubicBezTo>
                  <a:cubicBezTo>
                    <a:pt x="635" y="79"/>
                    <a:pt x="535" y="46"/>
                    <a:pt x="435" y="12"/>
                  </a:cubicBezTo>
                  <a:cubicBezTo>
                    <a:pt x="411" y="5"/>
                    <a:pt x="385" y="0"/>
                    <a:pt x="359"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5704;p111"/>
            <p:cNvSpPr/>
            <p:nvPr/>
          </p:nvSpPr>
          <p:spPr>
            <a:xfrm>
              <a:off x="7647007" y="2807345"/>
              <a:ext cx="137944" cy="180394"/>
            </a:xfrm>
            <a:custGeom>
              <a:avLst/>
              <a:gdLst/>
              <a:ahLst/>
              <a:cxnLst/>
              <a:rect l="l" t="t" r="r" b="b"/>
              <a:pathLst>
                <a:path w="6206" h="8056" extrusionOk="0">
                  <a:moveTo>
                    <a:pt x="4016" y="1"/>
                  </a:moveTo>
                  <a:cubicBezTo>
                    <a:pt x="2837" y="1"/>
                    <a:pt x="1467" y="1283"/>
                    <a:pt x="801" y="3194"/>
                  </a:cubicBezTo>
                  <a:cubicBezTo>
                    <a:pt x="1" y="5362"/>
                    <a:pt x="401" y="7497"/>
                    <a:pt x="1669" y="7964"/>
                  </a:cubicBezTo>
                  <a:cubicBezTo>
                    <a:pt x="1832" y="8026"/>
                    <a:pt x="2004" y="8056"/>
                    <a:pt x="2181" y="8056"/>
                  </a:cubicBezTo>
                  <a:cubicBezTo>
                    <a:pt x="3344" y="8056"/>
                    <a:pt x="4739" y="6777"/>
                    <a:pt x="5405" y="4895"/>
                  </a:cubicBezTo>
                  <a:cubicBezTo>
                    <a:pt x="6205" y="2727"/>
                    <a:pt x="5838" y="592"/>
                    <a:pt x="4537" y="92"/>
                  </a:cubicBezTo>
                  <a:cubicBezTo>
                    <a:pt x="4370" y="30"/>
                    <a:pt x="4195" y="1"/>
                    <a:pt x="4016"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5705;p111"/>
            <p:cNvSpPr/>
            <p:nvPr/>
          </p:nvSpPr>
          <p:spPr>
            <a:xfrm>
              <a:off x="7526156" y="2720641"/>
              <a:ext cx="247659" cy="286400"/>
            </a:xfrm>
            <a:custGeom>
              <a:avLst/>
              <a:gdLst/>
              <a:ahLst/>
              <a:cxnLst/>
              <a:rect l="l" t="t" r="r" b="b"/>
              <a:pathLst>
                <a:path w="11142" h="12790" extrusionOk="0">
                  <a:moveTo>
                    <a:pt x="5366" y="1"/>
                  </a:moveTo>
                  <a:cubicBezTo>
                    <a:pt x="4124" y="1"/>
                    <a:pt x="2331" y="2182"/>
                    <a:pt x="1235" y="5198"/>
                  </a:cubicBezTo>
                  <a:cubicBezTo>
                    <a:pt x="0" y="8534"/>
                    <a:pt x="34" y="11569"/>
                    <a:pt x="1301" y="12036"/>
                  </a:cubicBezTo>
                  <a:cubicBezTo>
                    <a:pt x="1420" y="12076"/>
                    <a:pt x="1538" y="12094"/>
                    <a:pt x="1657" y="12094"/>
                  </a:cubicBezTo>
                  <a:cubicBezTo>
                    <a:pt x="1838" y="12094"/>
                    <a:pt x="2020" y="12050"/>
                    <a:pt x="2202" y="11970"/>
                  </a:cubicBezTo>
                  <a:cubicBezTo>
                    <a:pt x="2302" y="12070"/>
                    <a:pt x="2436" y="12170"/>
                    <a:pt x="2569" y="12203"/>
                  </a:cubicBezTo>
                  <a:cubicBezTo>
                    <a:pt x="2687" y="12243"/>
                    <a:pt x="2806" y="12261"/>
                    <a:pt x="2922" y="12261"/>
                  </a:cubicBezTo>
                  <a:cubicBezTo>
                    <a:pt x="3101" y="12261"/>
                    <a:pt x="3275" y="12217"/>
                    <a:pt x="3436" y="12136"/>
                  </a:cubicBezTo>
                  <a:cubicBezTo>
                    <a:pt x="3536" y="12236"/>
                    <a:pt x="3670" y="12337"/>
                    <a:pt x="3837" y="12403"/>
                  </a:cubicBezTo>
                  <a:cubicBezTo>
                    <a:pt x="3926" y="12425"/>
                    <a:pt x="4022" y="12437"/>
                    <a:pt x="4121" y="12437"/>
                  </a:cubicBezTo>
                  <a:cubicBezTo>
                    <a:pt x="4318" y="12437"/>
                    <a:pt x="4526" y="12392"/>
                    <a:pt x="4704" y="12303"/>
                  </a:cubicBezTo>
                  <a:cubicBezTo>
                    <a:pt x="4804" y="12437"/>
                    <a:pt x="4937" y="12503"/>
                    <a:pt x="5071" y="12570"/>
                  </a:cubicBezTo>
                  <a:cubicBezTo>
                    <a:pt x="5183" y="12608"/>
                    <a:pt x="5301" y="12626"/>
                    <a:pt x="5417" y="12626"/>
                  </a:cubicBezTo>
                  <a:cubicBezTo>
                    <a:pt x="5612" y="12626"/>
                    <a:pt x="5805" y="12574"/>
                    <a:pt x="5971" y="12470"/>
                  </a:cubicBezTo>
                  <a:cubicBezTo>
                    <a:pt x="6071" y="12603"/>
                    <a:pt x="6205" y="12703"/>
                    <a:pt x="6338" y="12737"/>
                  </a:cubicBezTo>
                  <a:cubicBezTo>
                    <a:pt x="6433" y="12772"/>
                    <a:pt x="6531" y="12789"/>
                    <a:pt x="6634" y="12789"/>
                  </a:cubicBezTo>
                  <a:cubicBezTo>
                    <a:pt x="7695" y="12789"/>
                    <a:pt x="9165" y="10961"/>
                    <a:pt x="10108" y="8467"/>
                  </a:cubicBezTo>
                  <a:cubicBezTo>
                    <a:pt x="11142" y="5732"/>
                    <a:pt x="11075" y="3163"/>
                    <a:pt x="10041" y="2796"/>
                  </a:cubicBezTo>
                  <a:cubicBezTo>
                    <a:pt x="9943" y="2757"/>
                    <a:pt x="9846" y="2741"/>
                    <a:pt x="9755" y="2741"/>
                  </a:cubicBezTo>
                  <a:cubicBezTo>
                    <a:pt x="9690" y="2741"/>
                    <a:pt x="9629" y="2749"/>
                    <a:pt x="9574" y="2763"/>
                  </a:cubicBezTo>
                  <a:cubicBezTo>
                    <a:pt x="9474" y="2463"/>
                    <a:pt x="9240" y="2229"/>
                    <a:pt x="8940" y="2096"/>
                  </a:cubicBezTo>
                  <a:cubicBezTo>
                    <a:pt x="8807" y="2062"/>
                    <a:pt x="8640" y="2062"/>
                    <a:pt x="8507" y="2062"/>
                  </a:cubicBezTo>
                  <a:cubicBezTo>
                    <a:pt x="8373" y="1796"/>
                    <a:pt x="8173" y="1562"/>
                    <a:pt x="7873" y="1429"/>
                  </a:cubicBezTo>
                  <a:cubicBezTo>
                    <a:pt x="7778" y="1405"/>
                    <a:pt x="7667" y="1382"/>
                    <a:pt x="7551" y="1382"/>
                  </a:cubicBezTo>
                  <a:cubicBezTo>
                    <a:pt x="7503" y="1382"/>
                    <a:pt x="7455" y="1386"/>
                    <a:pt x="7406" y="1395"/>
                  </a:cubicBezTo>
                  <a:cubicBezTo>
                    <a:pt x="7306" y="1095"/>
                    <a:pt x="7072" y="862"/>
                    <a:pt x="6805" y="762"/>
                  </a:cubicBezTo>
                  <a:cubicBezTo>
                    <a:pt x="6639" y="695"/>
                    <a:pt x="6505" y="695"/>
                    <a:pt x="6338" y="695"/>
                  </a:cubicBezTo>
                  <a:cubicBezTo>
                    <a:pt x="6205" y="428"/>
                    <a:pt x="6005" y="194"/>
                    <a:pt x="5705" y="61"/>
                  </a:cubicBezTo>
                  <a:cubicBezTo>
                    <a:pt x="5598" y="21"/>
                    <a:pt x="5484" y="1"/>
                    <a:pt x="5366"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5706;p111"/>
            <p:cNvSpPr/>
            <p:nvPr/>
          </p:nvSpPr>
          <p:spPr>
            <a:xfrm>
              <a:off x="7108524" y="2517093"/>
              <a:ext cx="560022" cy="506362"/>
            </a:xfrm>
            <a:custGeom>
              <a:avLst/>
              <a:gdLst/>
              <a:ahLst/>
              <a:cxnLst/>
              <a:rect l="l" t="t" r="r" b="b"/>
              <a:pathLst>
                <a:path w="25195" h="22613" extrusionOk="0">
                  <a:moveTo>
                    <a:pt x="11845" y="1"/>
                  </a:moveTo>
                  <a:cubicBezTo>
                    <a:pt x="5493" y="1"/>
                    <a:pt x="0" y="5447"/>
                    <a:pt x="610" y="12320"/>
                  </a:cubicBezTo>
                  <a:cubicBezTo>
                    <a:pt x="1156" y="18456"/>
                    <a:pt x="6346" y="22612"/>
                    <a:pt x="11909" y="22612"/>
                  </a:cubicBezTo>
                  <a:cubicBezTo>
                    <a:pt x="13816" y="22612"/>
                    <a:pt x="15766" y="22124"/>
                    <a:pt x="17589" y="21060"/>
                  </a:cubicBezTo>
                  <a:cubicBezTo>
                    <a:pt x="17885" y="20874"/>
                    <a:pt x="18213" y="20782"/>
                    <a:pt x="18542" y="20782"/>
                  </a:cubicBezTo>
                  <a:cubicBezTo>
                    <a:pt x="18806" y="20782"/>
                    <a:pt x="19071" y="20841"/>
                    <a:pt x="19323" y="20960"/>
                  </a:cubicBezTo>
                  <a:cubicBezTo>
                    <a:pt x="19357" y="20960"/>
                    <a:pt x="19390" y="20993"/>
                    <a:pt x="19423" y="20993"/>
                  </a:cubicBezTo>
                  <a:cubicBezTo>
                    <a:pt x="19532" y="21033"/>
                    <a:pt x="19646" y="21052"/>
                    <a:pt x="19766" y="21052"/>
                  </a:cubicBezTo>
                  <a:cubicBezTo>
                    <a:pt x="21039" y="21052"/>
                    <a:pt x="22862" y="18836"/>
                    <a:pt x="23960" y="15756"/>
                  </a:cubicBezTo>
                  <a:cubicBezTo>
                    <a:pt x="25194" y="12420"/>
                    <a:pt x="25161" y="9318"/>
                    <a:pt x="23893" y="8817"/>
                  </a:cubicBezTo>
                  <a:lnTo>
                    <a:pt x="23793" y="8817"/>
                  </a:lnTo>
                  <a:cubicBezTo>
                    <a:pt x="23193" y="8651"/>
                    <a:pt x="22726" y="8184"/>
                    <a:pt x="22525" y="7583"/>
                  </a:cubicBezTo>
                  <a:cubicBezTo>
                    <a:pt x="21425" y="4414"/>
                    <a:pt x="18923" y="1879"/>
                    <a:pt x="15787" y="712"/>
                  </a:cubicBezTo>
                  <a:cubicBezTo>
                    <a:pt x="14467" y="226"/>
                    <a:pt x="13138" y="1"/>
                    <a:pt x="11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5707;p111"/>
            <p:cNvSpPr/>
            <p:nvPr/>
          </p:nvSpPr>
          <p:spPr>
            <a:xfrm>
              <a:off x="7391213" y="2677916"/>
              <a:ext cx="227810" cy="242041"/>
            </a:xfrm>
            <a:custGeom>
              <a:avLst/>
              <a:gdLst/>
              <a:ahLst/>
              <a:cxnLst/>
              <a:rect l="l" t="t" r="r" b="b"/>
              <a:pathLst>
                <a:path w="10249" h="10809" extrusionOk="0">
                  <a:moveTo>
                    <a:pt x="4537" y="1"/>
                  </a:moveTo>
                  <a:cubicBezTo>
                    <a:pt x="4504" y="1"/>
                    <a:pt x="4437" y="34"/>
                    <a:pt x="4404" y="101"/>
                  </a:cubicBezTo>
                  <a:lnTo>
                    <a:pt x="3703" y="2002"/>
                  </a:lnTo>
                  <a:lnTo>
                    <a:pt x="2069" y="2102"/>
                  </a:lnTo>
                  <a:cubicBezTo>
                    <a:pt x="2002" y="2102"/>
                    <a:pt x="1969" y="2136"/>
                    <a:pt x="1935" y="2169"/>
                  </a:cubicBezTo>
                  <a:cubicBezTo>
                    <a:pt x="1935" y="2236"/>
                    <a:pt x="1935" y="2269"/>
                    <a:pt x="1969" y="2303"/>
                  </a:cubicBezTo>
                  <a:lnTo>
                    <a:pt x="4070" y="4437"/>
                  </a:lnTo>
                  <a:lnTo>
                    <a:pt x="1101" y="4738"/>
                  </a:lnTo>
                  <a:cubicBezTo>
                    <a:pt x="1068" y="4738"/>
                    <a:pt x="1001" y="4771"/>
                    <a:pt x="1001" y="4804"/>
                  </a:cubicBezTo>
                  <a:cubicBezTo>
                    <a:pt x="968" y="4838"/>
                    <a:pt x="1001" y="4904"/>
                    <a:pt x="1035" y="4938"/>
                  </a:cubicBezTo>
                  <a:lnTo>
                    <a:pt x="2802" y="6973"/>
                  </a:lnTo>
                  <a:lnTo>
                    <a:pt x="134" y="7340"/>
                  </a:lnTo>
                  <a:cubicBezTo>
                    <a:pt x="67" y="7373"/>
                    <a:pt x="34" y="7406"/>
                    <a:pt x="34" y="7440"/>
                  </a:cubicBezTo>
                  <a:cubicBezTo>
                    <a:pt x="0" y="7506"/>
                    <a:pt x="34" y="7540"/>
                    <a:pt x="67" y="7573"/>
                  </a:cubicBezTo>
                  <a:lnTo>
                    <a:pt x="1268" y="8707"/>
                  </a:lnTo>
                  <a:lnTo>
                    <a:pt x="568" y="10642"/>
                  </a:lnTo>
                  <a:cubicBezTo>
                    <a:pt x="534" y="10675"/>
                    <a:pt x="534" y="10742"/>
                    <a:pt x="601" y="10775"/>
                  </a:cubicBezTo>
                  <a:cubicBezTo>
                    <a:pt x="601" y="10809"/>
                    <a:pt x="634" y="10809"/>
                    <a:pt x="701" y="10809"/>
                  </a:cubicBezTo>
                  <a:cubicBezTo>
                    <a:pt x="701" y="10809"/>
                    <a:pt x="701" y="10809"/>
                    <a:pt x="734" y="10775"/>
                  </a:cubicBezTo>
                  <a:cubicBezTo>
                    <a:pt x="759" y="10775"/>
                    <a:pt x="2943" y="9705"/>
                    <a:pt x="5599" y="9705"/>
                  </a:cubicBezTo>
                  <a:cubicBezTo>
                    <a:pt x="6545" y="9705"/>
                    <a:pt x="7550" y="9841"/>
                    <a:pt x="8540" y="10208"/>
                  </a:cubicBezTo>
                  <a:cubicBezTo>
                    <a:pt x="8557" y="10217"/>
                    <a:pt x="8573" y="10221"/>
                    <a:pt x="8589" y="10221"/>
                  </a:cubicBezTo>
                  <a:cubicBezTo>
                    <a:pt x="8638" y="10221"/>
                    <a:pt x="8682" y="10183"/>
                    <a:pt x="8707" y="10108"/>
                  </a:cubicBezTo>
                  <a:cubicBezTo>
                    <a:pt x="8707" y="10042"/>
                    <a:pt x="8673" y="9975"/>
                    <a:pt x="8607" y="9941"/>
                  </a:cubicBezTo>
                  <a:cubicBezTo>
                    <a:pt x="7603" y="9573"/>
                    <a:pt x="6588" y="9437"/>
                    <a:pt x="5632" y="9437"/>
                  </a:cubicBezTo>
                  <a:cubicBezTo>
                    <a:pt x="3472" y="9437"/>
                    <a:pt x="1618" y="10131"/>
                    <a:pt x="901" y="10408"/>
                  </a:cubicBezTo>
                  <a:lnTo>
                    <a:pt x="1535" y="8707"/>
                  </a:lnTo>
                  <a:cubicBezTo>
                    <a:pt x="1535" y="8674"/>
                    <a:pt x="1535" y="8607"/>
                    <a:pt x="1502" y="8574"/>
                  </a:cubicBezTo>
                  <a:lnTo>
                    <a:pt x="434" y="7573"/>
                  </a:lnTo>
                  <a:lnTo>
                    <a:pt x="3069" y="7206"/>
                  </a:lnTo>
                  <a:cubicBezTo>
                    <a:pt x="3103" y="7173"/>
                    <a:pt x="3136" y="7139"/>
                    <a:pt x="3169" y="7106"/>
                  </a:cubicBezTo>
                  <a:cubicBezTo>
                    <a:pt x="3203" y="7073"/>
                    <a:pt x="3169" y="7006"/>
                    <a:pt x="3136" y="6973"/>
                  </a:cubicBezTo>
                  <a:lnTo>
                    <a:pt x="1368" y="4971"/>
                  </a:lnTo>
                  <a:lnTo>
                    <a:pt x="4370" y="4704"/>
                  </a:lnTo>
                  <a:cubicBezTo>
                    <a:pt x="4404" y="4671"/>
                    <a:pt x="4437" y="4638"/>
                    <a:pt x="4470" y="4604"/>
                  </a:cubicBezTo>
                  <a:cubicBezTo>
                    <a:pt x="4470" y="4538"/>
                    <a:pt x="4470" y="4504"/>
                    <a:pt x="4437" y="4471"/>
                  </a:cubicBezTo>
                  <a:lnTo>
                    <a:pt x="2369" y="2336"/>
                  </a:lnTo>
                  <a:lnTo>
                    <a:pt x="3803" y="2269"/>
                  </a:lnTo>
                  <a:cubicBezTo>
                    <a:pt x="3870" y="2269"/>
                    <a:pt x="3903" y="2236"/>
                    <a:pt x="3937" y="2169"/>
                  </a:cubicBezTo>
                  <a:lnTo>
                    <a:pt x="4504" y="601"/>
                  </a:lnTo>
                  <a:cubicBezTo>
                    <a:pt x="5438" y="3670"/>
                    <a:pt x="9807" y="6072"/>
                    <a:pt x="9974" y="6172"/>
                  </a:cubicBezTo>
                  <a:cubicBezTo>
                    <a:pt x="10000" y="6188"/>
                    <a:pt x="10025" y="6194"/>
                    <a:pt x="10048" y="6194"/>
                  </a:cubicBezTo>
                  <a:cubicBezTo>
                    <a:pt x="10175" y="6194"/>
                    <a:pt x="10249" y="5995"/>
                    <a:pt x="10108" y="5939"/>
                  </a:cubicBezTo>
                  <a:cubicBezTo>
                    <a:pt x="10074" y="5905"/>
                    <a:pt x="5238" y="3270"/>
                    <a:pt x="4670" y="134"/>
                  </a:cubicBezTo>
                  <a:cubicBezTo>
                    <a:pt x="4670" y="68"/>
                    <a:pt x="4604" y="1"/>
                    <a:pt x="4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5708;p111"/>
            <p:cNvSpPr/>
            <p:nvPr/>
          </p:nvSpPr>
          <p:spPr>
            <a:xfrm>
              <a:off x="7464608" y="2313411"/>
              <a:ext cx="247681" cy="513191"/>
            </a:xfrm>
            <a:custGeom>
              <a:avLst/>
              <a:gdLst/>
              <a:ahLst/>
              <a:cxnLst/>
              <a:rect l="l" t="t" r="r" b="b"/>
              <a:pathLst>
                <a:path w="11143" h="22918" extrusionOk="0">
                  <a:moveTo>
                    <a:pt x="2603" y="1"/>
                  </a:moveTo>
                  <a:lnTo>
                    <a:pt x="1" y="3470"/>
                  </a:lnTo>
                  <a:cubicBezTo>
                    <a:pt x="334" y="3703"/>
                    <a:pt x="701" y="4037"/>
                    <a:pt x="1068" y="4337"/>
                  </a:cubicBezTo>
                  <a:cubicBezTo>
                    <a:pt x="1402" y="4637"/>
                    <a:pt x="1769" y="4938"/>
                    <a:pt x="2102" y="5271"/>
                  </a:cubicBezTo>
                  <a:cubicBezTo>
                    <a:pt x="2803" y="5938"/>
                    <a:pt x="3470" y="6572"/>
                    <a:pt x="4070" y="7273"/>
                  </a:cubicBezTo>
                  <a:cubicBezTo>
                    <a:pt x="5271" y="8540"/>
                    <a:pt x="6272" y="9974"/>
                    <a:pt x="7006" y="11576"/>
                  </a:cubicBezTo>
                  <a:cubicBezTo>
                    <a:pt x="7073" y="11742"/>
                    <a:pt x="7139" y="11943"/>
                    <a:pt x="7173" y="12109"/>
                  </a:cubicBezTo>
                  <a:cubicBezTo>
                    <a:pt x="7239" y="12243"/>
                    <a:pt x="7273" y="12376"/>
                    <a:pt x="7273" y="12543"/>
                  </a:cubicBezTo>
                  <a:cubicBezTo>
                    <a:pt x="7339" y="12910"/>
                    <a:pt x="7339" y="13277"/>
                    <a:pt x="7306" y="13677"/>
                  </a:cubicBezTo>
                  <a:cubicBezTo>
                    <a:pt x="7239" y="14578"/>
                    <a:pt x="7106" y="15478"/>
                    <a:pt x="6906" y="16379"/>
                  </a:cubicBezTo>
                  <a:cubicBezTo>
                    <a:pt x="6539" y="18247"/>
                    <a:pt x="6038" y="20182"/>
                    <a:pt x="5538" y="22083"/>
                  </a:cubicBezTo>
                  <a:lnTo>
                    <a:pt x="7506" y="22917"/>
                  </a:lnTo>
                  <a:cubicBezTo>
                    <a:pt x="8540" y="21116"/>
                    <a:pt x="9408" y="19214"/>
                    <a:pt x="10108" y="17280"/>
                  </a:cubicBezTo>
                  <a:cubicBezTo>
                    <a:pt x="10475" y="16246"/>
                    <a:pt x="10775" y="15178"/>
                    <a:pt x="10975" y="14111"/>
                  </a:cubicBezTo>
                  <a:cubicBezTo>
                    <a:pt x="11109" y="13510"/>
                    <a:pt x="11142" y="12877"/>
                    <a:pt x="11142" y="12243"/>
                  </a:cubicBezTo>
                  <a:cubicBezTo>
                    <a:pt x="11109" y="11876"/>
                    <a:pt x="11075" y="11509"/>
                    <a:pt x="10975" y="11175"/>
                  </a:cubicBezTo>
                  <a:cubicBezTo>
                    <a:pt x="10909" y="10842"/>
                    <a:pt x="10842" y="10575"/>
                    <a:pt x="10742" y="10275"/>
                  </a:cubicBezTo>
                  <a:cubicBezTo>
                    <a:pt x="10375" y="9141"/>
                    <a:pt x="9875" y="8073"/>
                    <a:pt x="9241" y="7106"/>
                  </a:cubicBezTo>
                  <a:cubicBezTo>
                    <a:pt x="8674" y="6172"/>
                    <a:pt x="8007" y="5271"/>
                    <a:pt x="7306" y="4437"/>
                  </a:cubicBezTo>
                  <a:cubicBezTo>
                    <a:pt x="6606" y="3603"/>
                    <a:pt x="5838" y="2836"/>
                    <a:pt x="5071" y="2102"/>
                  </a:cubicBezTo>
                  <a:cubicBezTo>
                    <a:pt x="4671" y="1735"/>
                    <a:pt x="4304" y="1368"/>
                    <a:pt x="3870" y="1035"/>
                  </a:cubicBezTo>
                  <a:cubicBezTo>
                    <a:pt x="3470" y="668"/>
                    <a:pt x="3070" y="368"/>
                    <a:pt x="2603" y="1"/>
                  </a:cubicBez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5709;p111"/>
            <p:cNvSpPr/>
            <p:nvPr/>
          </p:nvSpPr>
          <p:spPr>
            <a:xfrm>
              <a:off x="7398637" y="2283338"/>
              <a:ext cx="269153" cy="281832"/>
            </a:xfrm>
            <a:custGeom>
              <a:avLst/>
              <a:gdLst/>
              <a:ahLst/>
              <a:cxnLst/>
              <a:rect l="l" t="t" r="r" b="b"/>
              <a:pathLst>
                <a:path w="12109" h="12586" extrusionOk="0">
                  <a:moveTo>
                    <a:pt x="4494" y="0"/>
                  </a:moveTo>
                  <a:cubicBezTo>
                    <a:pt x="4440" y="0"/>
                    <a:pt x="4388" y="3"/>
                    <a:pt x="4336" y="9"/>
                  </a:cubicBezTo>
                  <a:cubicBezTo>
                    <a:pt x="1434" y="343"/>
                    <a:pt x="0" y="2978"/>
                    <a:pt x="2001" y="6014"/>
                  </a:cubicBezTo>
                  <a:cubicBezTo>
                    <a:pt x="3202" y="7715"/>
                    <a:pt x="4503" y="9383"/>
                    <a:pt x="5904" y="10951"/>
                  </a:cubicBezTo>
                  <a:cubicBezTo>
                    <a:pt x="6204" y="11317"/>
                    <a:pt x="6471" y="11618"/>
                    <a:pt x="6705" y="11885"/>
                  </a:cubicBezTo>
                  <a:cubicBezTo>
                    <a:pt x="7138" y="12318"/>
                    <a:pt x="7372" y="12585"/>
                    <a:pt x="7372" y="12585"/>
                  </a:cubicBezTo>
                  <a:lnTo>
                    <a:pt x="12109" y="8015"/>
                  </a:lnTo>
                  <a:cubicBezTo>
                    <a:pt x="12109" y="8015"/>
                    <a:pt x="11975" y="7782"/>
                    <a:pt x="11742" y="7415"/>
                  </a:cubicBezTo>
                  <a:cubicBezTo>
                    <a:pt x="11575" y="7148"/>
                    <a:pt x="11341" y="6814"/>
                    <a:pt x="11075" y="6381"/>
                  </a:cubicBezTo>
                  <a:cubicBezTo>
                    <a:pt x="9484" y="4075"/>
                    <a:pt x="6439" y="0"/>
                    <a:pt x="44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5710;p111"/>
            <p:cNvSpPr/>
            <p:nvPr/>
          </p:nvSpPr>
          <p:spPr>
            <a:xfrm>
              <a:off x="7558030" y="2776734"/>
              <a:ext cx="74173" cy="111112"/>
            </a:xfrm>
            <a:custGeom>
              <a:avLst/>
              <a:gdLst/>
              <a:ahLst/>
              <a:cxnLst/>
              <a:rect l="l" t="t" r="r" b="b"/>
              <a:pathLst>
                <a:path w="3337" h="4962" extrusionOk="0">
                  <a:moveTo>
                    <a:pt x="2165" y="0"/>
                  </a:moveTo>
                  <a:cubicBezTo>
                    <a:pt x="1159" y="0"/>
                    <a:pt x="1" y="1492"/>
                    <a:pt x="1" y="1492"/>
                  </a:cubicBezTo>
                  <a:lnTo>
                    <a:pt x="1869" y="4961"/>
                  </a:lnTo>
                  <a:lnTo>
                    <a:pt x="3337" y="2159"/>
                  </a:lnTo>
                  <a:lnTo>
                    <a:pt x="2803" y="258"/>
                  </a:lnTo>
                  <a:cubicBezTo>
                    <a:pt x="2608" y="75"/>
                    <a:pt x="2390" y="0"/>
                    <a:pt x="2165" y="0"/>
                  </a:cubicBez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5711;p111"/>
            <p:cNvSpPr/>
            <p:nvPr/>
          </p:nvSpPr>
          <p:spPr>
            <a:xfrm>
              <a:off x="7504662" y="2810144"/>
              <a:ext cx="94911" cy="94138"/>
            </a:xfrm>
            <a:custGeom>
              <a:avLst/>
              <a:gdLst/>
              <a:ahLst/>
              <a:cxnLst/>
              <a:rect l="l" t="t" r="r" b="b"/>
              <a:pathLst>
                <a:path w="4270" h="4204" extrusionOk="0">
                  <a:moveTo>
                    <a:pt x="2402" y="0"/>
                  </a:moveTo>
                  <a:lnTo>
                    <a:pt x="0" y="1268"/>
                  </a:lnTo>
                  <a:lnTo>
                    <a:pt x="1434" y="4203"/>
                  </a:lnTo>
                  <a:lnTo>
                    <a:pt x="4270" y="3469"/>
                  </a:lnTo>
                  <a:lnTo>
                    <a:pt x="2402" y="0"/>
                  </a:ln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5712;p111"/>
            <p:cNvSpPr/>
            <p:nvPr/>
          </p:nvSpPr>
          <p:spPr>
            <a:xfrm>
              <a:off x="6296842" y="3219456"/>
              <a:ext cx="550175" cy="497494"/>
            </a:xfrm>
            <a:custGeom>
              <a:avLst/>
              <a:gdLst/>
              <a:ahLst/>
              <a:cxnLst/>
              <a:rect l="l" t="t" r="r" b="b"/>
              <a:pathLst>
                <a:path w="24752" h="22217" extrusionOk="0">
                  <a:moveTo>
                    <a:pt x="5971" y="1"/>
                  </a:moveTo>
                  <a:lnTo>
                    <a:pt x="901" y="2403"/>
                  </a:lnTo>
                  <a:lnTo>
                    <a:pt x="0" y="18481"/>
                  </a:lnTo>
                  <a:lnTo>
                    <a:pt x="20115" y="22217"/>
                  </a:lnTo>
                  <a:lnTo>
                    <a:pt x="24751" y="17847"/>
                  </a:lnTo>
                  <a:lnTo>
                    <a:pt x="24618" y="2770"/>
                  </a:lnTo>
                  <a:lnTo>
                    <a:pt x="5971"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5713;p111"/>
            <p:cNvSpPr/>
            <p:nvPr/>
          </p:nvSpPr>
          <p:spPr>
            <a:xfrm>
              <a:off x="6296086" y="3219456"/>
              <a:ext cx="550931" cy="497494"/>
            </a:xfrm>
            <a:custGeom>
              <a:avLst/>
              <a:gdLst/>
              <a:ahLst/>
              <a:cxnLst/>
              <a:rect l="l" t="t" r="r" b="b"/>
              <a:pathLst>
                <a:path w="24786" h="22217" extrusionOk="0">
                  <a:moveTo>
                    <a:pt x="6005" y="1"/>
                  </a:moveTo>
                  <a:lnTo>
                    <a:pt x="3737" y="1068"/>
                  </a:lnTo>
                  <a:lnTo>
                    <a:pt x="3070" y="1369"/>
                  </a:lnTo>
                  <a:lnTo>
                    <a:pt x="935" y="2403"/>
                  </a:lnTo>
                  <a:lnTo>
                    <a:pt x="1" y="18481"/>
                  </a:lnTo>
                  <a:lnTo>
                    <a:pt x="20149" y="22217"/>
                  </a:lnTo>
                  <a:lnTo>
                    <a:pt x="22584" y="19949"/>
                  </a:lnTo>
                  <a:lnTo>
                    <a:pt x="22984" y="19548"/>
                  </a:lnTo>
                  <a:lnTo>
                    <a:pt x="24785" y="17847"/>
                  </a:lnTo>
                  <a:lnTo>
                    <a:pt x="24652" y="2770"/>
                  </a:lnTo>
                  <a:lnTo>
                    <a:pt x="60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5714;p111"/>
            <p:cNvSpPr/>
            <p:nvPr/>
          </p:nvSpPr>
          <p:spPr>
            <a:xfrm>
              <a:off x="6364303" y="3243371"/>
              <a:ext cx="442683" cy="422793"/>
            </a:xfrm>
            <a:custGeom>
              <a:avLst/>
              <a:gdLst/>
              <a:ahLst/>
              <a:cxnLst/>
              <a:rect l="l" t="t" r="r" b="b"/>
              <a:pathLst>
                <a:path w="19916" h="18881" extrusionOk="0">
                  <a:moveTo>
                    <a:pt x="668" y="0"/>
                  </a:moveTo>
                  <a:lnTo>
                    <a:pt x="1" y="301"/>
                  </a:lnTo>
                  <a:lnTo>
                    <a:pt x="18781" y="3103"/>
                  </a:lnTo>
                  <a:lnTo>
                    <a:pt x="19515" y="18881"/>
                  </a:lnTo>
                  <a:lnTo>
                    <a:pt x="19915" y="18480"/>
                  </a:lnTo>
                  <a:lnTo>
                    <a:pt x="19215" y="2902"/>
                  </a:lnTo>
                  <a:lnTo>
                    <a:pt x="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5715;p111"/>
            <p:cNvSpPr/>
            <p:nvPr/>
          </p:nvSpPr>
          <p:spPr>
            <a:xfrm>
              <a:off x="6506670" y="3252328"/>
              <a:ext cx="130520" cy="29155"/>
            </a:xfrm>
            <a:custGeom>
              <a:avLst/>
              <a:gdLst/>
              <a:ahLst/>
              <a:cxnLst/>
              <a:rect l="l" t="t" r="r" b="b"/>
              <a:pathLst>
                <a:path w="5872" h="1302" extrusionOk="0">
                  <a:moveTo>
                    <a:pt x="1168" y="1"/>
                  </a:moveTo>
                  <a:lnTo>
                    <a:pt x="0" y="534"/>
                  </a:lnTo>
                  <a:lnTo>
                    <a:pt x="4804" y="1302"/>
                  </a:lnTo>
                  <a:lnTo>
                    <a:pt x="5871" y="668"/>
                  </a:lnTo>
                  <a:lnTo>
                    <a:pt x="11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5716;p111"/>
            <p:cNvSpPr/>
            <p:nvPr/>
          </p:nvSpPr>
          <p:spPr>
            <a:xfrm>
              <a:off x="6465882" y="3146748"/>
              <a:ext cx="221719" cy="146693"/>
            </a:xfrm>
            <a:custGeom>
              <a:avLst/>
              <a:gdLst/>
              <a:ahLst/>
              <a:cxnLst/>
              <a:rect l="l" t="t" r="r" b="b"/>
              <a:pathLst>
                <a:path w="9975" h="6551" extrusionOk="0">
                  <a:moveTo>
                    <a:pt x="1892" y="1"/>
                  </a:moveTo>
                  <a:cubicBezTo>
                    <a:pt x="1710" y="1"/>
                    <a:pt x="1596" y="14"/>
                    <a:pt x="1569" y="46"/>
                  </a:cubicBezTo>
                  <a:cubicBezTo>
                    <a:pt x="1335" y="313"/>
                    <a:pt x="1" y="5049"/>
                    <a:pt x="1" y="5049"/>
                  </a:cubicBezTo>
                  <a:lnTo>
                    <a:pt x="1035" y="5183"/>
                  </a:lnTo>
                  <a:lnTo>
                    <a:pt x="1635" y="4716"/>
                  </a:lnTo>
                  <a:cubicBezTo>
                    <a:pt x="1635" y="4716"/>
                    <a:pt x="2269" y="980"/>
                    <a:pt x="2436" y="913"/>
                  </a:cubicBezTo>
                  <a:cubicBezTo>
                    <a:pt x="2440" y="912"/>
                    <a:pt x="2446" y="912"/>
                    <a:pt x="2454" y="912"/>
                  </a:cubicBezTo>
                  <a:cubicBezTo>
                    <a:pt x="2827" y="912"/>
                    <a:pt x="7709" y="1616"/>
                    <a:pt x="7840" y="1747"/>
                  </a:cubicBezTo>
                  <a:cubicBezTo>
                    <a:pt x="7973" y="1880"/>
                    <a:pt x="8173" y="6317"/>
                    <a:pt x="8173" y="6317"/>
                  </a:cubicBezTo>
                  <a:lnTo>
                    <a:pt x="9441" y="6550"/>
                  </a:lnTo>
                  <a:lnTo>
                    <a:pt x="9975" y="6117"/>
                  </a:lnTo>
                  <a:cubicBezTo>
                    <a:pt x="9975" y="6117"/>
                    <a:pt x="9374" y="913"/>
                    <a:pt x="8874" y="846"/>
                  </a:cubicBezTo>
                  <a:cubicBezTo>
                    <a:pt x="8432" y="787"/>
                    <a:pt x="3259" y="1"/>
                    <a:pt x="1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5717;p111"/>
            <p:cNvSpPr/>
            <p:nvPr/>
          </p:nvSpPr>
          <p:spPr>
            <a:xfrm>
              <a:off x="6790648" y="3495085"/>
              <a:ext cx="44499" cy="97878"/>
            </a:xfrm>
            <a:custGeom>
              <a:avLst/>
              <a:gdLst/>
              <a:ahLst/>
              <a:cxnLst/>
              <a:rect l="l" t="t" r="r" b="b"/>
              <a:pathLst>
                <a:path w="2002" h="4371" extrusionOk="0">
                  <a:moveTo>
                    <a:pt x="0" y="1"/>
                  </a:moveTo>
                  <a:lnTo>
                    <a:pt x="34" y="668"/>
                  </a:lnTo>
                  <a:lnTo>
                    <a:pt x="34" y="1001"/>
                  </a:lnTo>
                  <a:lnTo>
                    <a:pt x="167" y="4004"/>
                  </a:lnTo>
                  <a:lnTo>
                    <a:pt x="167" y="4371"/>
                  </a:lnTo>
                  <a:lnTo>
                    <a:pt x="2002" y="3103"/>
                  </a:lnTo>
                  <a:cubicBezTo>
                    <a:pt x="1435" y="2569"/>
                    <a:pt x="934" y="1935"/>
                    <a:pt x="601" y="1202"/>
                  </a:cubicBezTo>
                  <a:cubicBezTo>
                    <a:pt x="267" y="568"/>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5718;p111"/>
            <p:cNvSpPr/>
            <p:nvPr/>
          </p:nvSpPr>
          <p:spPr>
            <a:xfrm>
              <a:off x="6791382" y="3510021"/>
              <a:ext cx="33386" cy="74724"/>
            </a:xfrm>
            <a:custGeom>
              <a:avLst/>
              <a:gdLst/>
              <a:ahLst/>
              <a:cxnLst/>
              <a:rect l="l" t="t" r="r" b="b"/>
              <a:pathLst>
                <a:path w="1502" h="3337" extrusionOk="0">
                  <a:moveTo>
                    <a:pt x="1" y="1"/>
                  </a:moveTo>
                  <a:lnTo>
                    <a:pt x="1" y="334"/>
                  </a:lnTo>
                  <a:lnTo>
                    <a:pt x="134" y="3337"/>
                  </a:lnTo>
                  <a:lnTo>
                    <a:pt x="1502" y="2403"/>
                  </a:lnTo>
                  <a:cubicBezTo>
                    <a:pt x="801" y="1902"/>
                    <a:pt x="267" y="70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5719;p111"/>
            <p:cNvSpPr/>
            <p:nvPr/>
          </p:nvSpPr>
          <p:spPr>
            <a:xfrm>
              <a:off x="6789892" y="3495847"/>
              <a:ext cx="13381" cy="26893"/>
            </a:xfrm>
            <a:custGeom>
              <a:avLst/>
              <a:gdLst/>
              <a:ahLst/>
              <a:cxnLst/>
              <a:rect l="l" t="t" r="r" b="b"/>
              <a:pathLst>
                <a:path w="602" h="1201" extrusionOk="0">
                  <a:moveTo>
                    <a:pt x="1" y="0"/>
                  </a:moveTo>
                  <a:lnTo>
                    <a:pt x="68" y="967"/>
                  </a:lnTo>
                  <a:cubicBezTo>
                    <a:pt x="234" y="1034"/>
                    <a:pt x="434" y="1101"/>
                    <a:pt x="601" y="1201"/>
                  </a:cubicBezTo>
                  <a:cubicBezTo>
                    <a:pt x="268" y="534"/>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5720;p111"/>
            <p:cNvSpPr/>
            <p:nvPr/>
          </p:nvSpPr>
          <p:spPr>
            <a:xfrm>
              <a:off x="6789159" y="3451017"/>
              <a:ext cx="80841" cy="97878"/>
            </a:xfrm>
            <a:custGeom>
              <a:avLst/>
              <a:gdLst/>
              <a:ahLst/>
              <a:cxnLst/>
              <a:rect l="l" t="t" r="r" b="b"/>
              <a:pathLst>
                <a:path w="3637" h="4371" extrusionOk="0">
                  <a:moveTo>
                    <a:pt x="0" y="1"/>
                  </a:moveTo>
                  <a:lnTo>
                    <a:pt x="0" y="234"/>
                  </a:lnTo>
                  <a:lnTo>
                    <a:pt x="101" y="2536"/>
                  </a:lnTo>
                  <a:lnTo>
                    <a:pt x="101" y="2903"/>
                  </a:lnTo>
                  <a:cubicBezTo>
                    <a:pt x="1201" y="3070"/>
                    <a:pt x="2269" y="3603"/>
                    <a:pt x="3103" y="4370"/>
                  </a:cubicBezTo>
                  <a:lnTo>
                    <a:pt x="3636" y="1869"/>
                  </a:lnTo>
                  <a:cubicBezTo>
                    <a:pt x="2202" y="434"/>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5721;p111"/>
            <p:cNvSpPr/>
            <p:nvPr/>
          </p:nvSpPr>
          <p:spPr>
            <a:xfrm>
              <a:off x="6783958" y="3330008"/>
              <a:ext cx="60081" cy="94899"/>
            </a:xfrm>
            <a:custGeom>
              <a:avLst/>
              <a:gdLst/>
              <a:ahLst/>
              <a:cxnLst/>
              <a:rect l="l" t="t" r="r" b="b"/>
              <a:pathLst>
                <a:path w="2703" h="4238" extrusionOk="0">
                  <a:moveTo>
                    <a:pt x="1335" y="1"/>
                  </a:moveTo>
                  <a:cubicBezTo>
                    <a:pt x="935" y="434"/>
                    <a:pt x="468" y="868"/>
                    <a:pt x="1" y="1235"/>
                  </a:cubicBezTo>
                  <a:lnTo>
                    <a:pt x="1" y="1435"/>
                  </a:lnTo>
                  <a:lnTo>
                    <a:pt x="34" y="2002"/>
                  </a:lnTo>
                  <a:lnTo>
                    <a:pt x="68" y="3236"/>
                  </a:lnTo>
                  <a:lnTo>
                    <a:pt x="101" y="3970"/>
                  </a:lnTo>
                  <a:lnTo>
                    <a:pt x="101" y="4237"/>
                  </a:lnTo>
                  <a:cubicBezTo>
                    <a:pt x="1068" y="3770"/>
                    <a:pt x="1936" y="3170"/>
                    <a:pt x="2703" y="2403"/>
                  </a:cubicBezTo>
                  <a:lnTo>
                    <a:pt x="13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5722;p111"/>
            <p:cNvSpPr/>
            <p:nvPr/>
          </p:nvSpPr>
          <p:spPr>
            <a:xfrm>
              <a:off x="6706117" y="3252328"/>
              <a:ext cx="69728" cy="56048"/>
            </a:xfrm>
            <a:custGeom>
              <a:avLst/>
              <a:gdLst/>
              <a:ahLst/>
              <a:cxnLst/>
              <a:rect l="l" t="t" r="r" b="b"/>
              <a:pathLst>
                <a:path w="3137" h="2503" extrusionOk="0">
                  <a:moveTo>
                    <a:pt x="1768" y="1"/>
                  </a:moveTo>
                  <a:cubicBezTo>
                    <a:pt x="934" y="501"/>
                    <a:pt x="301" y="1268"/>
                    <a:pt x="0" y="2202"/>
                  </a:cubicBezTo>
                  <a:lnTo>
                    <a:pt x="201" y="2236"/>
                  </a:lnTo>
                  <a:lnTo>
                    <a:pt x="834" y="2302"/>
                  </a:lnTo>
                  <a:lnTo>
                    <a:pt x="1468" y="2402"/>
                  </a:lnTo>
                  <a:lnTo>
                    <a:pt x="1902" y="2469"/>
                  </a:lnTo>
                  <a:lnTo>
                    <a:pt x="2202" y="2502"/>
                  </a:lnTo>
                  <a:cubicBezTo>
                    <a:pt x="2469" y="2136"/>
                    <a:pt x="2769" y="1769"/>
                    <a:pt x="3136" y="1468"/>
                  </a:cubicBezTo>
                  <a:lnTo>
                    <a:pt x="1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5723;p111"/>
            <p:cNvSpPr/>
            <p:nvPr/>
          </p:nvSpPr>
          <p:spPr>
            <a:xfrm>
              <a:off x="6711296" y="3259807"/>
              <a:ext cx="55635" cy="47830"/>
            </a:xfrm>
            <a:custGeom>
              <a:avLst/>
              <a:gdLst/>
              <a:ahLst/>
              <a:cxnLst/>
              <a:rect l="l" t="t" r="r" b="b"/>
              <a:pathLst>
                <a:path w="2503" h="2136" extrusionOk="0">
                  <a:moveTo>
                    <a:pt x="1469" y="0"/>
                  </a:moveTo>
                  <a:cubicBezTo>
                    <a:pt x="701" y="401"/>
                    <a:pt x="201" y="1401"/>
                    <a:pt x="1" y="1902"/>
                  </a:cubicBezTo>
                  <a:lnTo>
                    <a:pt x="601" y="1968"/>
                  </a:lnTo>
                  <a:cubicBezTo>
                    <a:pt x="568" y="1902"/>
                    <a:pt x="535" y="1835"/>
                    <a:pt x="535" y="1735"/>
                  </a:cubicBezTo>
                  <a:cubicBezTo>
                    <a:pt x="535" y="1451"/>
                    <a:pt x="752" y="1310"/>
                    <a:pt x="968" y="1310"/>
                  </a:cubicBezTo>
                  <a:cubicBezTo>
                    <a:pt x="1185" y="1310"/>
                    <a:pt x="1402" y="1451"/>
                    <a:pt x="1402" y="1735"/>
                  </a:cubicBezTo>
                  <a:cubicBezTo>
                    <a:pt x="1402" y="1868"/>
                    <a:pt x="1369" y="2002"/>
                    <a:pt x="1269" y="2068"/>
                  </a:cubicBezTo>
                  <a:lnTo>
                    <a:pt x="1669" y="2135"/>
                  </a:lnTo>
                  <a:cubicBezTo>
                    <a:pt x="1902" y="1768"/>
                    <a:pt x="2203" y="1401"/>
                    <a:pt x="2503" y="1101"/>
                  </a:cubicBezTo>
                  <a:lnTo>
                    <a:pt x="14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5724;p111"/>
            <p:cNvSpPr/>
            <p:nvPr/>
          </p:nvSpPr>
          <p:spPr>
            <a:xfrm>
              <a:off x="6788425" y="3456257"/>
              <a:ext cx="77863" cy="82180"/>
            </a:xfrm>
            <a:custGeom>
              <a:avLst/>
              <a:gdLst/>
              <a:ahLst/>
              <a:cxnLst/>
              <a:rect l="l" t="t" r="r" b="b"/>
              <a:pathLst>
                <a:path w="3503" h="3670" extrusionOk="0">
                  <a:moveTo>
                    <a:pt x="1142" y="776"/>
                  </a:moveTo>
                  <a:cubicBezTo>
                    <a:pt x="1236" y="776"/>
                    <a:pt x="1334" y="794"/>
                    <a:pt x="1434" y="834"/>
                  </a:cubicBezTo>
                  <a:cubicBezTo>
                    <a:pt x="1768" y="934"/>
                    <a:pt x="1968" y="1301"/>
                    <a:pt x="1868" y="1635"/>
                  </a:cubicBezTo>
                  <a:cubicBezTo>
                    <a:pt x="1810" y="2042"/>
                    <a:pt x="1480" y="2269"/>
                    <a:pt x="1143" y="2269"/>
                  </a:cubicBezTo>
                  <a:cubicBezTo>
                    <a:pt x="900" y="2269"/>
                    <a:pt x="654" y="2152"/>
                    <a:pt x="500" y="1902"/>
                  </a:cubicBezTo>
                  <a:cubicBezTo>
                    <a:pt x="217" y="1363"/>
                    <a:pt x="608" y="776"/>
                    <a:pt x="1142" y="776"/>
                  </a:cubicBezTo>
                  <a:close/>
                  <a:moveTo>
                    <a:pt x="0" y="0"/>
                  </a:moveTo>
                  <a:lnTo>
                    <a:pt x="100" y="2302"/>
                  </a:lnTo>
                  <a:cubicBezTo>
                    <a:pt x="1501" y="2535"/>
                    <a:pt x="3036" y="3669"/>
                    <a:pt x="3036" y="3669"/>
                  </a:cubicBezTo>
                  <a:lnTo>
                    <a:pt x="3503" y="1701"/>
                  </a:lnTo>
                  <a:cubicBezTo>
                    <a:pt x="2502" y="834"/>
                    <a:pt x="1301" y="234"/>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5725;p111"/>
            <p:cNvSpPr/>
            <p:nvPr/>
          </p:nvSpPr>
          <p:spPr>
            <a:xfrm>
              <a:off x="6784713" y="3339726"/>
              <a:ext cx="51168" cy="79202"/>
            </a:xfrm>
            <a:custGeom>
              <a:avLst/>
              <a:gdLst/>
              <a:ahLst/>
              <a:cxnLst/>
              <a:rect l="l" t="t" r="r" b="b"/>
              <a:pathLst>
                <a:path w="2302" h="3537" extrusionOk="0">
                  <a:moveTo>
                    <a:pt x="1201" y="0"/>
                  </a:moveTo>
                  <a:cubicBezTo>
                    <a:pt x="834" y="401"/>
                    <a:pt x="434" y="734"/>
                    <a:pt x="0" y="1001"/>
                  </a:cubicBezTo>
                  <a:lnTo>
                    <a:pt x="0" y="1568"/>
                  </a:lnTo>
                  <a:lnTo>
                    <a:pt x="34" y="1568"/>
                  </a:lnTo>
                  <a:cubicBezTo>
                    <a:pt x="768" y="1668"/>
                    <a:pt x="768" y="2702"/>
                    <a:pt x="34" y="2802"/>
                  </a:cubicBezTo>
                  <a:lnTo>
                    <a:pt x="67" y="3536"/>
                  </a:lnTo>
                  <a:cubicBezTo>
                    <a:pt x="868" y="3103"/>
                    <a:pt x="1601" y="2569"/>
                    <a:pt x="2302" y="1969"/>
                  </a:cubicBezTo>
                  <a:lnTo>
                    <a:pt x="12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5726;p111"/>
            <p:cNvSpPr/>
            <p:nvPr/>
          </p:nvSpPr>
          <p:spPr>
            <a:xfrm>
              <a:off x="6440676" y="2481489"/>
              <a:ext cx="115694" cy="605784"/>
            </a:xfrm>
            <a:custGeom>
              <a:avLst/>
              <a:gdLst/>
              <a:ahLst/>
              <a:cxnLst/>
              <a:rect l="l" t="t" r="r" b="b"/>
              <a:pathLst>
                <a:path w="5205" h="27053" extrusionOk="0">
                  <a:moveTo>
                    <a:pt x="301" y="0"/>
                  </a:moveTo>
                  <a:cubicBezTo>
                    <a:pt x="301" y="0"/>
                    <a:pt x="1" y="12943"/>
                    <a:pt x="267" y="14677"/>
                  </a:cubicBezTo>
                  <a:cubicBezTo>
                    <a:pt x="1035" y="19180"/>
                    <a:pt x="3236" y="27053"/>
                    <a:pt x="3236" y="27053"/>
                  </a:cubicBezTo>
                  <a:lnTo>
                    <a:pt x="5204" y="26319"/>
                  </a:lnTo>
                  <a:cubicBezTo>
                    <a:pt x="5204" y="26319"/>
                    <a:pt x="3336" y="18080"/>
                    <a:pt x="3136" y="15111"/>
                  </a:cubicBezTo>
                  <a:cubicBezTo>
                    <a:pt x="2903" y="12142"/>
                    <a:pt x="2669" y="1601"/>
                    <a:pt x="301" y="0"/>
                  </a:cubicBezTo>
                  <a:close/>
                </a:path>
              </a:pathLst>
            </a:custGeom>
            <a:solidFill>
              <a:schemeClr val="bg2">
                <a:lumMod val="10000"/>
                <a:lumOff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5727;p111"/>
            <p:cNvSpPr/>
            <p:nvPr/>
          </p:nvSpPr>
          <p:spPr>
            <a:xfrm>
              <a:off x="6586733" y="2664480"/>
              <a:ext cx="76396" cy="81845"/>
            </a:xfrm>
            <a:custGeom>
              <a:avLst/>
              <a:gdLst/>
              <a:ahLst/>
              <a:cxnLst/>
              <a:rect l="l" t="t" r="r" b="b"/>
              <a:pathLst>
                <a:path w="3437" h="3655" extrusionOk="0">
                  <a:moveTo>
                    <a:pt x="2870" y="1"/>
                  </a:moveTo>
                  <a:lnTo>
                    <a:pt x="1" y="1568"/>
                  </a:lnTo>
                  <a:lnTo>
                    <a:pt x="1" y="3336"/>
                  </a:lnTo>
                  <a:cubicBezTo>
                    <a:pt x="142" y="3571"/>
                    <a:pt x="474" y="3655"/>
                    <a:pt x="880" y="3655"/>
                  </a:cubicBezTo>
                  <a:cubicBezTo>
                    <a:pt x="1919" y="3655"/>
                    <a:pt x="3437" y="3103"/>
                    <a:pt x="3437" y="3103"/>
                  </a:cubicBezTo>
                  <a:lnTo>
                    <a:pt x="2870"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5728;p111"/>
            <p:cNvSpPr/>
            <p:nvPr/>
          </p:nvSpPr>
          <p:spPr>
            <a:xfrm>
              <a:off x="6650504" y="2664480"/>
              <a:ext cx="61570" cy="72485"/>
            </a:xfrm>
            <a:custGeom>
              <a:avLst/>
              <a:gdLst/>
              <a:ahLst/>
              <a:cxnLst/>
              <a:rect l="l" t="t" r="r" b="b"/>
              <a:pathLst>
                <a:path w="2770" h="3237" extrusionOk="0">
                  <a:moveTo>
                    <a:pt x="1" y="1"/>
                  </a:moveTo>
                  <a:lnTo>
                    <a:pt x="568" y="3103"/>
                  </a:lnTo>
                  <a:lnTo>
                    <a:pt x="2603" y="3236"/>
                  </a:lnTo>
                  <a:lnTo>
                    <a:pt x="2769" y="1001"/>
                  </a:lnTo>
                  <a:lnTo>
                    <a:pt x="1"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5729;p111"/>
            <p:cNvSpPr/>
            <p:nvPr/>
          </p:nvSpPr>
          <p:spPr>
            <a:xfrm>
              <a:off x="6101618" y="2084761"/>
              <a:ext cx="304228" cy="335529"/>
            </a:xfrm>
            <a:custGeom>
              <a:avLst/>
              <a:gdLst/>
              <a:ahLst/>
              <a:cxnLst/>
              <a:rect l="l" t="t" r="r" b="b"/>
              <a:pathLst>
                <a:path w="13687" h="14984" extrusionOk="0">
                  <a:moveTo>
                    <a:pt x="7007" y="0"/>
                  </a:moveTo>
                  <a:cubicBezTo>
                    <a:pt x="3105" y="0"/>
                    <a:pt x="2345" y="2573"/>
                    <a:pt x="2345" y="2573"/>
                  </a:cubicBezTo>
                  <a:cubicBezTo>
                    <a:pt x="2256" y="2552"/>
                    <a:pt x="2168" y="2541"/>
                    <a:pt x="2081" y="2541"/>
                  </a:cubicBezTo>
                  <a:cubicBezTo>
                    <a:pt x="930" y="2541"/>
                    <a:pt x="1" y="4352"/>
                    <a:pt x="311" y="7143"/>
                  </a:cubicBezTo>
                  <a:cubicBezTo>
                    <a:pt x="644" y="10112"/>
                    <a:pt x="2479" y="10245"/>
                    <a:pt x="2779" y="11379"/>
                  </a:cubicBezTo>
                  <a:cubicBezTo>
                    <a:pt x="3079" y="12480"/>
                    <a:pt x="2512" y="14081"/>
                    <a:pt x="2512" y="14081"/>
                  </a:cubicBezTo>
                  <a:cubicBezTo>
                    <a:pt x="3046" y="13648"/>
                    <a:pt x="3213" y="12280"/>
                    <a:pt x="3213" y="12280"/>
                  </a:cubicBezTo>
                  <a:lnTo>
                    <a:pt x="3213" y="12280"/>
                  </a:lnTo>
                  <a:cubicBezTo>
                    <a:pt x="3279" y="13114"/>
                    <a:pt x="3079" y="13948"/>
                    <a:pt x="2612" y="14648"/>
                  </a:cubicBezTo>
                  <a:cubicBezTo>
                    <a:pt x="3449" y="14894"/>
                    <a:pt x="4512" y="14983"/>
                    <a:pt x="5615" y="14983"/>
                  </a:cubicBezTo>
                  <a:cubicBezTo>
                    <a:pt x="8557" y="14983"/>
                    <a:pt x="11785" y="14348"/>
                    <a:pt x="11785" y="14348"/>
                  </a:cubicBezTo>
                  <a:cubicBezTo>
                    <a:pt x="11552" y="13814"/>
                    <a:pt x="11452" y="13247"/>
                    <a:pt x="11519" y="12680"/>
                  </a:cubicBezTo>
                  <a:lnTo>
                    <a:pt x="11519" y="12680"/>
                  </a:lnTo>
                  <a:cubicBezTo>
                    <a:pt x="11652" y="13214"/>
                    <a:pt x="12052" y="13681"/>
                    <a:pt x="12553" y="13914"/>
                  </a:cubicBezTo>
                  <a:cubicBezTo>
                    <a:pt x="11719" y="12013"/>
                    <a:pt x="11685" y="9878"/>
                    <a:pt x="12453" y="7943"/>
                  </a:cubicBezTo>
                  <a:cubicBezTo>
                    <a:pt x="13687" y="4608"/>
                    <a:pt x="12486" y="438"/>
                    <a:pt x="7849" y="38"/>
                  </a:cubicBezTo>
                  <a:cubicBezTo>
                    <a:pt x="7553" y="12"/>
                    <a:pt x="7273" y="0"/>
                    <a:pt x="7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5730;p111"/>
            <p:cNvSpPr/>
            <p:nvPr/>
          </p:nvSpPr>
          <p:spPr>
            <a:xfrm>
              <a:off x="6187838" y="2902759"/>
              <a:ext cx="349994" cy="1380139"/>
            </a:xfrm>
            <a:custGeom>
              <a:avLst/>
              <a:gdLst/>
              <a:ahLst/>
              <a:cxnLst/>
              <a:rect l="l" t="t" r="r" b="b"/>
              <a:pathLst>
                <a:path w="15746" h="61634" extrusionOk="0">
                  <a:moveTo>
                    <a:pt x="401" y="1"/>
                  </a:moveTo>
                  <a:cubicBezTo>
                    <a:pt x="401" y="1"/>
                    <a:pt x="1" y="10575"/>
                    <a:pt x="6906" y="27620"/>
                  </a:cubicBezTo>
                  <a:cubicBezTo>
                    <a:pt x="5905" y="43932"/>
                    <a:pt x="13744" y="61478"/>
                    <a:pt x="13744" y="61478"/>
                  </a:cubicBezTo>
                  <a:cubicBezTo>
                    <a:pt x="13894" y="61585"/>
                    <a:pt x="14151" y="61634"/>
                    <a:pt x="14432" y="61634"/>
                  </a:cubicBezTo>
                  <a:cubicBezTo>
                    <a:pt x="15024" y="61634"/>
                    <a:pt x="15723" y="61417"/>
                    <a:pt x="15745" y="61078"/>
                  </a:cubicBezTo>
                  <a:cubicBezTo>
                    <a:pt x="14578" y="58776"/>
                    <a:pt x="13977" y="37694"/>
                    <a:pt x="13210" y="27620"/>
                  </a:cubicBezTo>
                  <a:cubicBezTo>
                    <a:pt x="13410" y="16913"/>
                    <a:pt x="11242" y="1"/>
                    <a:pt x="11242"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5731;p111"/>
            <p:cNvSpPr/>
            <p:nvPr/>
          </p:nvSpPr>
          <p:spPr>
            <a:xfrm>
              <a:off x="5968386" y="2902759"/>
              <a:ext cx="403362" cy="1387887"/>
            </a:xfrm>
            <a:custGeom>
              <a:avLst/>
              <a:gdLst/>
              <a:ahLst/>
              <a:cxnLst/>
              <a:rect l="l" t="t" r="r" b="b"/>
              <a:pathLst>
                <a:path w="18147" h="61980" extrusionOk="0">
                  <a:moveTo>
                    <a:pt x="8640" y="1"/>
                  </a:moveTo>
                  <a:cubicBezTo>
                    <a:pt x="8640" y="1"/>
                    <a:pt x="2469" y="5571"/>
                    <a:pt x="4437" y="28854"/>
                  </a:cubicBezTo>
                  <a:cubicBezTo>
                    <a:pt x="0" y="39395"/>
                    <a:pt x="5237" y="61878"/>
                    <a:pt x="5237" y="61878"/>
                  </a:cubicBezTo>
                  <a:cubicBezTo>
                    <a:pt x="5473" y="61950"/>
                    <a:pt x="5667" y="61980"/>
                    <a:pt x="5832" y="61980"/>
                  </a:cubicBezTo>
                  <a:cubicBezTo>
                    <a:pt x="6439" y="61980"/>
                    <a:pt x="6652" y="61573"/>
                    <a:pt x="7072" y="61311"/>
                  </a:cubicBezTo>
                  <a:cubicBezTo>
                    <a:pt x="7105" y="50103"/>
                    <a:pt x="9207" y="38261"/>
                    <a:pt x="11275" y="28421"/>
                  </a:cubicBezTo>
                  <a:cubicBezTo>
                    <a:pt x="13210" y="19081"/>
                    <a:pt x="18146" y="1"/>
                    <a:pt x="18146"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5732;p111"/>
            <p:cNvSpPr/>
            <p:nvPr/>
          </p:nvSpPr>
          <p:spPr>
            <a:xfrm>
              <a:off x="6030667" y="2910978"/>
              <a:ext cx="455996" cy="618503"/>
            </a:xfrm>
            <a:custGeom>
              <a:avLst/>
              <a:gdLst/>
              <a:ahLst/>
              <a:cxnLst/>
              <a:rect l="l" t="t" r="r" b="b"/>
              <a:pathLst>
                <a:path w="20515" h="27621" extrusionOk="0">
                  <a:moveTo>
                    <a:pt x="18547" y="0"/>
                  </a:moveTo>
                  <a:cubicBezTo>
                    <a:pt x="18547" y="0"/>
                    <a:pt x="9140" y="234"/>
                    <a:pt x="5304" y="234"/>
                  </a:cubicBezTo>
                  <a:cubicBezTo>
                    <a:pt x="1134" y="5238"/>
                    <a:pt x="0" y="21249"/>
                    <a:pt x="767" y="24751"/>
                  </a:cubicBezTo>
                  <a:cubicBezTo>
                    <a:pt x="1101" y="25118"/>
                    <a:pt x="1501" y="25419"/>
                    <a:pt x="1935" y="25652"/>
                  </a:cubicBezTo>
                  <a:cubicBezTo>
                    <a:pt x="1968" y="23484"/>
                    <a:pt x="2602" y="22483"/>
                    <a:pt x="2602" y="22483"/>
                  </a:cubicBezTo>
                  <a:lnTo>
                    <a:pt x="2602" y="22483"/>
                  </a:lnTo>
                  <a:cubicBezTo>
                    <a:pt x="2502" y="23717"/>
                    <a:pt x="2602" y="24952"/>
                    <a:pt x="2936" y="26152"/>
                  </a:cubicBezTo>
                  <a:cubicBezTo>
                    <a:pt x="4891" y="26962"/>
                    <a:pt x="7912" y="27620"/>
                    <a:pt x="11699" y="27620"/>
                  </a:cubicBezTo>
                  <a:cubicBezTo>
                    <a:pt x="14306" y="27620"/>
                    <a:pt x="17277" y="27308"/>
                    <a:pt x="20515" y="26519"/>
                  </a:cubicBezTo>
                  <a:cubicBezTo>
                    <a:pt x="20515" y="17213"/>
                    <a:pt x="18680" y="1535"/>
                    <a:pt x="18547" y="0"/>
                  </a:cubicBezTo>
                  <a:close/>
                </a:path>
              </a:pathLst>
            </a:custGeom>
            <a:solidFill>
              <a:schemeClr val="accent4">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5733;p111"/>
            <p:cNvSpPr/>
            <p:nvPr/>
          </p:nvSpPr>
          <p:spPr>
            <a:xfrm>
              <a:off x="6052895" y="4288362"/>
              <a:ext cx="125341" cy="191232"/>
            </a:xfrm>
            <a:custGeom>
              <a:avLst/>
              <a:gdLst/>
              <a:ahLst/>
              <a:cxnLst/>
              <a:rect l="l" t="t" r="r" b="b"/>
              <a:pathLst>
                <a:path w="5639" h="8540" extrusionOk="0">
                  <a:moveTo>
                    <a:pt x="1435" y="0"/>
                  </a:moveTo>
                  <a:cubicBezTo>
                    <a:pt x="1435" y="0"/>
                    <a:pt x="268" y="300"/>
                    <a:pt x="134" y="2035"/>
                  </a:cubicBezTo>
                  <a:cubicBezTo>
                    <a:pt x="1" y="3769"/>
                    <a:pt x="501" y="8540"/>
                    <a:pt x="501" y="8540"/>
                  </a:cubicBezTo>
                  <a:lnTo>
                    <a:pt x="935" y="8540"/>
                  </a:lnTo>
                  <a:cubicBezTo>
                    <a:pt x="935" y="8540"/>
                    <a:pt x="801" y="4236"/>
                    <a:pt x="968" y="3436"/>
                  </a:cubicBezTo>
                  <a:cubicBezTo>
                    <a:pt x="1102" y="5704"/>
                    <a:pt x="2736" y="8540"/>
                    <a:pt x="4871" y="8540"/>
                  </a:cubicBezTo>
                  <a:cubicBezTo>
                    <a:pt x="5638" y="8540"/>
                    <a:pt x="3970" y="5104"/>
                    <a:pt x="3703" y="3002"/>
                  </a:cubicBezTo>
                  <a:cubicBezTo>
                    <a:pt x="3437" y="901"/>
                    <a:pt x="3337" y="167"/>
                    <a:pt x="3337" y="167"/>
                  </a:cubicBezTo>
                  <a:lnTo>
                    <a:pt x="1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5734;p111"/>
            <p:cNvSpPr/>
            <p:nvPr/>
          </p:nvSpPr>
          <p:spPr>
            <a:xfrm>
              <a:off x="6084792" y="4257729"/>
              <a:ext cx="61926" cy="173676"/>
            </a:xfrm>
            <a:custGeom>
              <a:avLst/>
              <a:gdLst/>
              <a:ahLst/>
              <a:cxnLst/>
              <a:rect l="l" t="t" r="r" b="b"/>
              <a:pathLst>
                <a:path w="2786" h="7756" extrusionOk="0">
                  <a:moveTo>
                    <a:pt x="1868" y="0"/>
                  </a:moveTo>
                  <a:lnTo>
                    <a:pt x="0" y="1368"/>
                  </a:lnTo>
                  <a:cubicBezTo>
                    <a:pt x="100" y="3703"/>
                    <a:pt x="934" y="6705"/>
                    <a:pt x="2002" y="7673"/>
                  </a:cubicBezTo>
                  <a:cubicBezTo>
                    <a:pt x="2083" y="7730"/>
                    <a:pt x="2173" y="7755"/>
                    <a:pt x="2261" y="7755"/>
                  </a:cubicBezTo>
                  <a:cubicBezTo>
                    <a:pt x="2532" y="7755"/>
                    <a:pt x="2786" y="7516"/>
                    <a:pt x="2735" y="7239"/>
                  </a:cubicBezTo>
                  <a:cubicBezTo>
                    <a:pt x="2202" y="4837"/>
                    <a:pt x="1902" y="2436"/>
                    <a:pt x="1868"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5735;p111"/>
            <p:cNvSpPr/>
            <p:nvPr/>
          </p:nvSpPr>
          <p:spPr>
            <a:xfrm>
              <a:off x="6469594" y="4288362"/>
              <a:ext cx="125319" cy="191232"/>
            </a:xfrm>
            <a:custGeom>
              <a:avLst/>
              <a:gdLst/>
              <a:ahLst/>
              <a:cxnLst/>
              <a:rect l="l" t="t" r="r" b="b"/>
              <a:pathLst>
                <a:path w="5638" h="8540" extrusionOk="0">
                  <a:moveTo>
                    <a:pt x="1435" y="0"/>
                  </a:moveTo>
                  <a:cubicBezTo>
                    <a:pt x="1435" y="0"/>
                    <a:pt x="267" y="300"/>
                    <a:pt x="134" y="2035"/>
                  </a:cubicBezTo>
                  <a:cubicBezTo>
                    <a:pt x="1" y="3769"/>
                    <a:pt x="501" y="8540"/>
                    <a:pt x="501" y="8540"/>
                  </a:cubicBezTo>
                  <a:lnTo>
                    <a:pt x="935" y="8540"/>
                  </a:lnTo>
                  <a:cubicBezTo>
                    <a:pt x="935" y="8540"/>
                    <a:pt x="801" y="4236"/>
                    <a:pt x="968" y="3436"/>
                  </a:cubicBezTo>
                  <a:cubicBezTo>
                    <a:pt x="1101" y="5704"/>
                    <a:pt x="2736" y="8540"/>
                    <a:pt x="4871" y="8540"/>
                  </a:cubicBezTo>
                  <a:cubicBezTo>
                    <a:pt x="5638" y="8540"/>
                    <a:pt x="3970" y="5104"/>
                    <a:pt x="3703" y="3002"/>
                  </a:cubicBezTo>
                  <a:cubicBezTo>
                    <a:pt x="3603" y="1968"/>
                    <a:pt x="3403" y="967"/>
                    <a:pt x="3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5736;p111"/>
            <p:cNvSpPr/>
            <p:nvPr/>
          </p:nvSpPr>
          <p:spPr>
            <a:xfrm>
              <a:off x="6491088" y="4250810"/>
              <a:ext cx="72306" cy="181021"/>
            </a:xfrm>
            <a:custGeom>
              <a:avLst/>
              <a:gdLst/>
              <a:ahLst/>
              <a:cxnLst/>
              <a:rect l="l" t="t" r="r" b="b"/>
              <a:pathLst>
                <a:path w="3253" h="8084" extrusionOk="0">
                  <a:moveTo>
                    <a:pt x="1692" y="0"/>
                  </a:moveTo>
                  <a:cubicBezTo>
                    <a:pt x="1202" y="0"/>
                    <a:pt x="1" y="1177"/>
                    <a:pt x="1" y="1177"/>
                  </a:cubicBezTo>
                  <a:cubicBezTo>
                    <a:pt x="101" y="3512"/>
                    <a:pt x="1402" y="7014"/>
                    <a:pt x="2503" y="7982"/>
                  </a:cubicBezTo>
                  <a:cubicBezTo>
                    <a:pt x="2591" y="8052"/>
                    <a:pt x="2686" y="8083"/>
                    <a:pt x="2777" y="8083"/>
                  </a:cubicBezTo>
                  <a:cubicBezTo>
                    <a:pt x="3030" y="8083"/>
                    <a:pt x="3252" y="7843"/>
                    <a:pt x="3203" y="7548"/>
                  </a:cubicBezTo>
                  <a:cubicBezTo>
                    <a:pt x="2369" y="4079"/>
                    <a:pt x="2436" y="1677"/>
                    <a:pt x="1869" y="109"/>
                  </a:cubicBezTo>
                  <a:cubicBezTo>
                    <a:pt x="1836" y="33"/>
                    <a:pt x="1774" y="0"/>
                    <a:pt x="1692"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5737;p111"/>
            <p:cNvSpPr/>
            <p:nvPr/>
          </p:nvSpPr>
          <p:spPr>
            <a:xfrm>
              <a:off x="6090726" y="2453834"/>
              <a:ext cx="373711" cy="219626"/>
            </a:xfrm>
            <a:custGeom>
              <a:avLst/>
              <a:gdLst/>
              <a:ahLst/>
              <a:cxnLst/>
              <a:rect l="l" t="t" r="r" b="b"/>
              <a:pathLst>
                <a:path w="16813" h="9808" extrusionOk="0">
                  <a:moveTo>
                    <a:pt x="7768" y="1"/>
                  </a:moveTo>
                  <a:cubicBezTo>
                    <a:pt x="6797" y="1"/>
                    <a:pt x="5821" y="34"/>
                    <a:pt x="4837" y="101"/>
                  </a:cubicBezTo>
                  <a:cubicBezTo>
                    <a:pt x="4303" y="101"/>
                    <a:pt x="3736" y="168"/>
                    <a:pt x="3236" y="201"/>
                  </a:cubicBezTo>
                  <a:cubicBezTo>
                    <a:pt x="1334" y="401"/>
                    <a:pt x="0" y="2136"/>
                    <a:pt x="667" y="3870"/>
                  </a:cubicBezTo>
                  <a:cubicBezTo>
                    <a:pt x="1401" y="5805"/>
                    <a:pt x="1935" y="7773"/>
                    <a:pt x="2235" y="9808"/>
                  </a:cubicBezTo>
                  <a:lnTo>
                    <a:pt x="16679" y="9808"/>
                  </a:lnTo>
                  <a:cubicBezTo>
                    <a:pt x="16812" y="8073"/>
                    <a:pt x="16812" y="6339"/>
                    <a:pt x="16745" y="4604"/>
                  </a:cubicBezTo>
                  <a:cubicBezTo>
                    <a:pt x="16679" y="2469"/>
                    <a:pt x="14877" y="601"/>
                    <a:pt x="12609" y="301"/>
                  </a:cubicBezTo>
                  <a:cubicBezTo>
                    <a:pt x="11975" y="234"/>
                    <a:pt x="11308" y="134"/>
                    <a:pt x="10674" y="101"/>
                  </a:cubicBezTo>
                  <a:cubicBezTo>
                    <a:pt x="9707" y="34"/>
                    <a:pt x="8740" y="1"/>
                    <a:pt x="7768" y="1"/>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5738;p111"/>
            <p:cNvSpPr/>
            <p:nvPr/>
          </p:nvSpPr>
          <p:spPr>
            <a:xfrm>
              <a:off x="6090726" y="2453834"/>
              <a:ext cx="373711" cy="219626"/>
            </a:xfrm>
            <a:custGeom>
              <a:avLst/>
              <a:gdLst/>
              <a:ahLst/>
              <a:cxnLst/>
              <a:rect l="l" t="t" r="r" b="b"/>
              <a:pathLst>
                <a:path w="16813" h="9808" extrusionOk="0">
                  <a:moveTo>
                    <a:pt x="7768" y="1"/>
                  </a:moveTo>
                  <a:cubicBezTo>
                    <a:pt x="6797" y="1"/>
                    <a:pt x="5821" y="34"/>
                    <a:pt x="4837" y="101"/>
                  </a:cubicBezTo>
                  <a:cubicBezTo>
                    <a:pt x="4303" y="101"/>
                    <a:pt x="3736" y="168"/>
                    <a:pt x="3236" y="201"/>
                  </a:cubicBezTo>
                  <a:cubicBezTo>
                    <a:pt x="1334" y="401"/>
                    <a:pt x="0" y="2136"/>
                    <a:pt x="667" y="3870"/>
                  </a:cubicBezTo>
                  <a:cubicBezTo>
                    <a:pt x="1401" y="5805"/>
                    <a:pt x="1935" y="7773"/>
                    <a:pt x="2235" y="9808"/>
                  </a:cubicBezTo>
                  <a:lnTo>
                    <a:pt x="16679" y="9808"/>
                  </a:lnTo>
                  <a:cubicBezTo>
                    <a:pt x="16812" y="8073"/>
                    <a:pt x="16812" y="6339"/>
                    <a:pt x="16745" y="4604"/>
                  </a:cubicBezTo>
                  <a:cubicBezTo>
                    <a:pt x="16679" y="2469"/>
                    <a:pt x="14877" y="601"/>
                    <a:pt x="12609" y="301"/>
                  </a:cubicBezTo>
                  <a:cubicBezTo>
                    <a:pt x="11975" y="234"/>
                    <a:pt x="11308" y="134"/>
                    <a:pt x="10674" y="101"/>
                  </a:cubicBezTo>
                  <a:cubicBezTo>
                    <a:pt x="9707" y="34"/>
                    <a:pt x="8740" y="1"/>
                    <a:pt x="7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5739;p111"/>
            <p:cNvSpPr/>
            <p:nvPr/>
          </p:nvSpPr>
          <p:spPr>
            <a:xfrm>
              <a:off x="6092949" y="2450834"/>
              <a:ext cx="412253" cy="560999"/>
            </a:xfrm>
            <a:custGeom>
              <a:avLst/>
              <a:gdLst/>
              <a:ahLst/>
              <a:cxnLst/>
              <a:rect l="l" t="t" r="r" b="b"/>
              <a:pathLst>
                <a:path w="18547" h="25053" extrusionOk="0">
                  <a:moveTo>
                    <a:pt x="4548" y="0"/>
                  </a:moveTo>
                  <a:cubicBezTo>
                    <a:pt x="414" y="0"/>
                    <a:pt x="37" y="3337"/>
                    <a:pt x="1" y="3337"/>
                  </a:cubicBezTo>
                  <a:cubicBezTo>
                    <a:pt x="0" y="3337"/>
                    <a:pt x="0" y="3337"/>
                    <a:pt x="0" y="3337"/>
                  </a:cubicBezTo>
                  <a:lnTo>
                    <a:pt x="0" y="3337"/>
                  </a:lnTo>
                  <a:cubicBezTo>
                    <a:pt x="2302" y="8007"/>
                    <a:pt x="3069" y="18248"/>
                    <a:pt x="3069" y="18248"/>
                  </a:cubicBezTo>
                  <a:lnTo>
                    <a:pt x="701" y="22684"/>
                  </a:lnTo>
                  <a:lnTo>
                    <a:pt x="9140" y="25053"/>
                  </a:lnTo>
                  <a:lnTo>
                    <a:pt x="10875" y="20650"/>
                  </a:lnTo>
                  <a:lnTo>
                    <a:pt x="12309" y="24853"/>
                  </a:lnTo>
                  <a:lnTo>
                    <a:pt x="16679" y="23518"/>
                  </a:lnTo>
                  <a:lnTo>
                    <a:pt x="15945" y="17747"/>
                  </a:lnTo>
                  <a:cubicBezTo>
                    <a:pt x="18547" y="5672"/>
                    <a:pt x="15945" y="1369"/>
                    <a:pt x="15945" y="1369"/>
                  </a:cubicBezTo>
                  <a:cubicBezTo>
                    <a:pt x="14246" y="331"/>
                    <a:pt x="11747" y="301"/>
                    <a:pt x="11467" y="301"/>
                  </a:cubicBezTo>
                  <a:cubicBezTo>
                    <a:pt x="11450" y="301"/>
                    <a:pt x="11442" y="302"/>
                    <a:pt x="11442" y="302"/>
                  </a:cubicBezTo>
                  <a:cubicBezTo>
                    <a:pt x="12075" y="3637"/>
                    <a:pt x="10875" y="7540"/>
                    <a:pt x="10875" y="7540"/>
                  </a:cubicBezTo>
                  <a:lnTo>
                    <a:pt x="4670" y="1"/>
                  </a:lnTo>
                  <a:cubicBezTo>
                    <a:pt x="4629" y="1"/>
                    <a:pt x="4588" y="0"/>
                    <a:pt x="4548" y="0"/>
                  </a:cubicBezTo>
                  <a:close/>
                </a:path>
              </a:pathLst>
            </a:custGeom>
            <a:solidFill>
              <a:schemeClr val="bg2">
                <a:lumMod val="10000"/>
                <a:lumOff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5740;p111"/>
            <p:cNvSpPr/>
            <p:nvPr/>
          </p:nvSpPr>
          <p:spPr>
            <a:xfrm>
              <a:off x="6168567" y="2442638"/>
              <a:ext cx="248415" cy="236801"/>
            </a:xfrm>
            <a:custGeom>
              <a:avLst/>
              <a:gdLst/>
              <a:ahLst/>
              <a:cxnLst/>
              <a:rect l="l" t="t" r="r" b="b"/>
              <a:pathLst>
                <a:path w="11176" h="10575" extrusionOk="0">
                  <a:moveTo>
                    <a:pt x="2169" y="0"/>
                  </a:moveTo>
                  <a:lnTo>
                    <a:pt x="1602" y="101"/>
                  </a:lnTo>
                  <a:cubicBezTo>
                    <a:pt x="1602" y="101"/>
                    <a:pt x="1" y="2502"/>
                    <a:pt x="67" y="4771"/>
                  </a:cubicBezTo>
                  <a:lnTo>
                    <a:pt x="3303" y="4771"/>
                  </a:lnTo>
                  <a:lnTo>
                    <a:pt x="2002" y="6538"/>
                  </a:lnTo>
                  <a:cubicBezTo>
                    <a:pt x="2002" y="6538"/>
                    <a:pt x="6172" y="7172"/>
                    <a:pt x="8373" y="10575"/>
                  </a:cubicBezTo>
                  <a:lnTo>
                    <a:pt x="7806" y="8607"/>
                  </a:lnTo>
                  <a:lnTo>
                    <a:pt x="10908" y="6538"/>
                  </a:lnTo>
                  <a:lnTo>
                    <a:pt x="9207" y="4804"/>
                  </a:lnTo>
                  <a:lnTo>
                    <a:pt x="11175" y="4203"/>
                  </a:lnTo>
                  <a:cubicBezTo>
                    <a:pt x="10308" y="2369"/>
                    <a:pt x="8740" y="934"/>
                    <a:pt x="6805" y="301"/>
                  </a:cubicBezTo>
                  <a:lnTo>
                    <a:pt x="6805" y="301"/>
                  </a:lnTo>
                  <a:cubicBezTo>
                    <a:pt x="8673" y="2402"/>
                    <a:pt x="7406" y="7439"/>
                    <a:pt x="7406" y="7439"/>
                  </a:cubicBezTo>
                  <a:cubicBezTo>
                    <a:pt x="4337" y="3736"/>
                    <a:pt x="2536" y="768"/>
                    <a:pt x="2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5741;p111"/>
            <p:cNvSpPr/>
            <p:nvPr/>
          </p:nvSpPr>
          <p:spPr>
            <a:xfrm>
              <a:off x="6187483" y="2308193"/>
              <a:ext cx="202048" cy="246519"/>
            </a:xfrm>
            <a:custGeom>
              <a:avLst/>
              <a:gdLst/>
              <a:ahLst/>
              <a:cxnLst/>
              <a:rect l="l" t="t" r="r" b="b"/>
              <a:pathLst>
                <a:path w="9090" h="11009" extrusionOk="0">
                  <a:moveTo>
                    <a:pt x="884" y="0"/>
                  </a:moveTo>
                  <a:lnTo>
                    <a:pt x="884" y="0"/>
                  </a:lnTo>
                  <a:cubicBezTo>
                    <a:pt x="1418" y="1902"/>
                    <a:pt x="2018" y="5337"/>
                    <a:pt x="817" y="6605"/>
                  </a:cubicBezTo>
                  <a:cubicBezTo>
                    <a:pt x="817" y="6605"/>
                    <a:pt x="0" y="8118"/>
                    <a:pt x="4216" y="8118"/>
                  </a:cubicBezTo>
                  <a:cubicBezTo>
                    <a:pt x="4427" y="8118"/>
                    <a:pt x="4650" y="8114"/>
                    <a:pt x="4887" y="8106"/>
                  </a:cubicBezTo>
                  <a:cubicBezTo>
                    <a:pt x="5321" y="9140"/>
                    <a:pt x="6155" y="11008"/>
                    <a:pt x="6155" y="11008"/>
                  </a:cubicBezTo>
                  <a:cubicBezTo>
                    <a:pt x="6155" y="11008"/>
                    <a:pt x="6221" y="8806"/>
                    <a:pt x="5888" y="8039"/>
                  </a:cubicBezTo>
                  <a:cubicBezTo>
                    <a:pt x="9090" y="7772"/>
                    <a:pt x="6655" y="6572"/>
                    <a:pt x="6655" y="6572"/>
                  </a:cubicBezTo>
                  <a:cubicBezTo>
                    <a:pt x="4520" y="6071"/>
                    <a:pt x="4453" y="4537"/>
                    <a:pt x="4720" y="3069"/>
                  </a:cubicBezTo>
                  <a:lnTo>
                    <a:pt x="884"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5742;p111"/>
            <p:cNvSpPr/>
            <p:nvPr/>
          </p:nvSpPr>
          <p:spPr>
            <a:xfrm>
              <a:off x="6240495" y="2336565"/>
              <a:ext cx="51923" cy="63528"/>
            </a:xfrm>
            <a:custGeom>
              <a:avLst/>
              <a:gdLst/>
              <a:ahLst/>
              <a:cxnLst/>
              <a:rect l="l" t="t" r="r" b="b"/>
              <a:pathLst>
                <a:path w="2336" h="2837" extrusionOk="0">
                  <a:moveTo>
                    <a:pt x="67" y="1"/>
                  </a:moveTo>
                  <a:cubicBezTo>
                    <a:pt x="0" y="334"/>
                    <a:pt x="34" y="668"/>
                    <a:pt x="100" y="1001"/>
                  </a:cubicBezTo>
                  <a:cubicBezTo>
                    <a:pt x="234" y="1835"/>
                    <a:pt x="1401" y="2736"/>
                    <a:pt x="2235" y="2836"/>
                  </a:cubicBezTo>
                  <a:cubicBezTo>
                    <a:pt x="2235" y="2503"/>
                    <a:pt x="2268" y="2136"/>
                    <a:pt x="2335" y="1802"/>
                  </a:cubicBezTo>
                  <a:lnTo>
                    <a:pt x="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5743;p111"/>
            <p:cNvSpPr/>
            <p:nvPr/>
          </p:nvSpPr>
          <p:spPr>
            <a:xfrm>
              <a:off x="6159143" y="2115237"/>
              <a:ext cx="220764" cy="263582"/>
            </a:xfrm>
            <a:custGeom>
              <a:avLst/>
              <a:gdLst/>
              <a:ahLst/>
              <a:cxnLst/>
              <a:rect l="l" t="t" r="r" b="b"/>
              <a:pathLst>
                <a:path w="9932" h="11771" extrusionOk="0">
                  <a:moveTo>
                    <a:pt x="4432" y="1"/>
                  </a:moveTo>
                  <a:cubicBezTo>
                    <a:pt x="2022" y="1"/>
                    <a:pt x="0" y="2258"/>
                    <a:pt x="591" y="4848"/>
                  </a:cubicBezTo>
                  <a:cubicBezTo>
                    <a:pt x="1158" y="7883"/>
                    <a:pt x="1325" y="9184"/>
                    <a:pt x="3093" y="10652"/>
                  </a:cubicBezTo>
                  <a:cubicBezTo>
                    <a:pt x="4011" y="11417"/>
                    <a:pt x="5049" y="11771"/>
                    <a:pt x="6025" y="11771"/>
                  </a:cubicBezTo>
                  <a:cubicBezTo>
                    <a:pt x="7815" y="11771"/>
                    <a:pt x="9394" y="10580"/>
                    <a:pt x="9631" y="8550"/>
                  </a:cubicBezTo>
                  <a:cubicBezTo>
                    <a:pt x="9931" y="5782"/>
                    <a:pt x="8931" y="1279"/>
                    <a:pt x="5795" y="245"/>
                  </a:cubicBezTo>
                  <a:cubicBezTo>
                    <a:pt x="5337" y="78"/>
                    <a:pt x="4878" y="1"/>
                    <a:pt x="4432"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5744;p111"/>
            <p:cNvSpPr/>
            <p:nvPr/>
          </p:nvSpPr>
          <p:spPr>
            <a:xfrm>
              <a:off x="6115932" y="2132726"/>
              <a:ext cx="148013" cy="142797"/>
            </a:xfrm>
            <a:custGeom>
              <a:avLst/>
              <a:gdLst/>
              <a:ahLst/>
              <a:cxnLst/>
              <a:rect l="l" t="t" r="r" b="b"/>
              <a:pathLst>
                <a:path w="6659" h="6377" extrusionOk="0">
                  <a:moveTo>
                    <a:pt x="4288" y="0"/>
                  </a:moveTo>
                  <a:cubicBezTo>
                    <a:pt x="4065" y="0"/>
                    <a:pt x="3786" y="78"/>
                    <a:pt x="3436" y="264"/>
                  </a:cubicBezTo>
                  <a:cubicBezTo>
                    <a:pt x="1401" y="1365"/>
                    <a:pt x="0" y="6235"/>
                    <a:pt x="3436" y="6368"/>
                  </a:cubicBezTo>
                  <a:cubicBezTo>
                    <a:pt x="3545" y="6374"/>
                    <a:pt x="3648" y="6376"/>
                    <a:pt x="3743" y="6376"/>
                  </a:cubicBezTo>
                  <a:cubicBezTo>
                    <a:pt x="6658" y="6376"/>
                    <a:pt x="3489" y="3964"/>
                    <a:pt x="5104" y="1865"/>
                  </a:cubicBezTo>
                  <a:cubicBezTo>
                    <a:pt x="5104" y="1865"/>
                    <a:pt x="5380" y="0"/>
                    <a:pt x="4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5745;p111"/>
            <p:cNvSpPr/>
            <p:nvPr/>
          </p:nvSpPr>
          <p:spPr>
            <a:xfrm>
              <a:off x="6192284" y="2107601"/>
              <a:ext cx="157971" cy="82539"/>
            </a:xfrm>
            <a:custGeom>
              <a:avLst/>
              <a:gdLst/>
              <a:ahLst/>
              <a:cxnLst/>
              <a:rect l="l" t="t" r="r" b="b"/>
              <a:pathLst>
                <a:path w="7107" h="3686" extrusionOk="0">
                  <a:moveTo>
                    <a:pt x="3410" y="1"/>
                  </a:moveTo>
                  <a:cubicBezTo>
                    <a:pt x="2343" y="1"/>
                    <a:pt x="1155" y="401"/>
                    <a:pt x="1" y="1419"/>
                  </a:cubicBezTo>
                  <a:cubicBezTo>
                    <a:pt x="330" y="3012"/>
                    <a:pt x="601" y="3685"/>
                    <a:pt x="1526" y="3685"/>
                  </a:cubicBezTo>
                  <a:cubicBezTo>
                    <a:pt x="1822" y="3685"/>
                    <a:pt x="2184" y="3617"/>
                    <a:pt x="2636" y="3488"/>
                  </a:cubicBezTo>
                  <a:cubicBezTo>
                    <a:pt x="2336" y="3054"/>
                    <a:pt x="2236" y="2554"/>
                    <a:pt x="2269" y="2053"/>
                  </a:cubicBezTo>
                  <a:lnTo>
                    <a:pt x="2269" y="2053"/>
                  </a:lnTo>
                  <a:cubicBezTo>
                    <a:pt x="2469" y="2554"/>
                    <a:pt x="2836" y="2954"/>
                    <a:pt x="3303" y="3187"/>
                  </a:cubicBezTo>
                  <a:cubicBezTo>
                    <a:pt x="3804" y="2987"/>
                    <a:pt x="4337" y="2820"/>
                    <a:pt x="4838" y="2720"/>
                  </a:cubicBezTo>
                  <a:cubicBezTo>
                    <a:pt x="4738" y="2454"/>
                    <a:pt x="4704" y="2120"/>
                    <a:pt x="4771" y="1820"/>
                  </a:cubicBezTo>
                  <a:lnTo>
                    <a:pt x="4771" y="1820"/>
                  </a:lnTo>
                  <a:cubicBezTo>
                    <a:pt x="4904" y="2187"/>
                    <a:pt x="5138" y="2454"/>
                    <a:pt x="5438" y="2654"/>
                  </a:cubicBezTo>
                  <a:cubicBezTo>
                    <a:pt x="6039" y="2687"/>
                    <a:pt x="6572" y="2787"/>
                    <a:pt x="7106" y="2954"/>
                  </a:cubicBezTo>
                  <a:cubicBezTo>
                    <a:pt x="7106" y="1521"/>
                    <a:pt x="5489" y="1"/>
                    <a:pt x="3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5746;p111"/>
            <p:cNvSpPr/>
            <p:nvPr/>
          </p:nvSpPr>
          <p:spPr>
            <a:xfrm>
              <a:off x="6277571" y="2224445"/>
              <a:ext cx="14848" cy="20355"/>
            </a:xfrm>
            <a:custGeom>
              <a:avLst/>
              <a:gdLst/>
              <a:ahLst/>
              <a:cxnLst/>
              <a:rect l="l" t="t" r="r" b="b"/>
              <a:pathLst>
                <a:path w="668" h="909" extrusionOk="0">
                  <a:moveTo>
                    <a:pt x="304" y="1"/>
                  </a:moveTo>
                  <a:cubicBezTo>
                    <a:pt x="291" y="1"/>
                    <a:pt x="279" y="2"/>
                    <a:pt x="267" y="4"/>
                  </a:cubicBezTo>
                  <a:cubicBezTo>
                    <a:pt x="100" y="4"/>
                    <a:pt x="0" y="204"/>
                    <a:pt x="33" y="471"/>
                  </a:cubicBezTo>
                  <a:cubicBezTo>
                    <a:pt x="95" y="718"/>
                    <a:pt x="214" y="908"/>
                    <a:pt x="364" y="908"/>
                  </a:cubicBezTo>
                  <a:cubicBezTo>
                    <a:pt x="376" y="908"/>
                    <a:pt x="388" y="907"/>
                    <a:pt x="400" y="905"/>
                  </a:cubicBezTo>
                  <a:cubicBezTo>
                    <a:pt x="567" y="905"/>
                    <a:pt x="667" y="705"/>
                    <a:pt x="634" y="438"/>
                  </a:cubicBezTo>
                  <a:cubicBezTo>
                    <a:pt x="603" y="191"/>
                    <a:pt x="457" y="1"/>
                    <a:pt x="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5747;p111"/>
            <p:cNvSpPr/>
            <p:nvPr/>
          </p:nvSpPr>
          <p:spPr>
            <a:xfrm>
              <a:off x="6346521" y="2220057"/>
              <a:ext cx="15581" cy="20937"/>
            </a:xfrm>
            <a:custGeom>
              <a:avLst/>
              <a:gdLst/>
              <a:ahLst/>
              <a:cxnLst/>
              <a:rect l="l" t="t" r="r" b="b"/>
              <a:pathLst>
                <a:path w="701" h="935" extrusionOk="0">
                  <a:moveTo>
                    <a:pt x="300" y="0"/>
                  </a:moveTo>
                  <a:cubicBezTo>
                    <a:pt x="134" y="0"/>
                    <a:pt x="0" y="234"/>
                    <a:pt x="67" y="500"/>
                  </a:cubicBezTo>
                  <a:cubicBezTo>
                    <a:pt x="100" y="734"/>
                    <a:pt x="267" y="934"/>
                    <a:pt x="434" y="934"/>
                  </a:cubicBezTo>
                  <a:cubicBezTo>
                    <a:pt x="601" y="934"/>
                    <a:pt x="701" y="701"/>
                    <a:pt x="667" y="434"/>
                  </a:cubicBezTo>
                  <a:cubicBezTo>
                    <a:pt x="634" y="200"/>
                    <a:pt x="467" y="0"/>
                    <a:pt x="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5748;p111"/>
            <p:cNvSpPr/>
            <p:nvPr/>
          </p:nvSpPr>
          <p:spPr>
            <a:xfrm>
              <a:off x="6350966" y="2215556"/>
              <a:ext cx="13359" cy="7300"/>
            </a:xfrm>
            <a:custGeom>
              <a:avLst/>
              <a:gdLst/>
              <a:ahLst/>
              <a:cxnLst/>
              <a:rect l="l" t="t" r="r" b="b"/>
              <a:pathLst>
                <a:path w="601" h="326" extrusionOk="0">
                  <a:moveTo>
                    <a:pt x="601" y="1"/>
                  </a:moveTo>
                  <a:lnTo>
                    <a:pt x="0" y="234"/>
                  </a:lnTo>
                  <a:cubicBezTo>
                    <a:pt x="81" y="300"/>
                    <a:pt x="155" y="326"/>
                    <a:pt x="222" y="326"/>
                  </a:cubicBezTo>
                  <a:cubicBezTo>
                    <a:pt x="459" y="326"/>
                    <a:pt x="601" y="1"/>
                    <a:pt x="6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5749;p111"/>
            <p:cNvSpPr/>
            <p:nvPr/>
          </p:nvSpPr>
          <p:spPr>
            <a:xfrm>
              <a:off x="6329472" y="2241710"/>
              <a:ext cx="25228" cy="41292"/>
            </a:xfrm>
            <a:custGeom>
              <a:avLst/>
              <a:gdLst/>
              <a:ahLst/>
              <a:cxnLst/>
              <a:rect l="l" t="t" r="r" b="b"/>
              <a:pathLst>
                <a:path w="1135" h="1844" extrusionOk="0">
                  <a:moveTo>
                    <a:pt x="0" y="0"/>
                  </a:moveTo>
                  <a:lnTo>
                    <a:pt x="267" y="1835"/>
                  </a:lnTo>
                  <a:cubicBezTo>
                    <a:pt x="314" y="1840"/>
                    <a:pt x="363" y="1843"/>
                    <a:pt x="411" y="1843"/>
                  </a:cubicBezTo>
                  <a:cubicBezTo>
                    <a:pt x="670" y="1843"/>
                    <a:pt x="938" y="1765"/>
                    <a:pt x="1134" y="1568"/>
                  </a:cubicBezTo>
                  <a:cubicBezTo>
                    <a:pt x="701" y="1101"/>
                    <a:pt x="300" y="567"/>
                    <a:pt x="0" y="0"/>
                  </a:cubicBez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5750;p111"/>
            <p:cNvSpPr/>
            <p:nvPr/>
          </p:nvSpPr>
          <p:spPr>
            <a:xfrm>
              <a:off x="6273103" y="2287279"/>
              <a:ext cx="43766" cy="19258"/>
            </a:xfrm>
            <a:custGeom>
              <a:avLst/>
              <a:gdLst/>
              <a:ahLst/>
              <a:cxnLst/>
              <a:rect l="l" t="t" r="r" b="b"/>
              <a:pathLst>
                <a:path w="1969" h="860" extrusionOk="0">
                  <a:moveTo>
                    <a:pt x="34" y="0"/>
                  </a:moveTo>
                  <a:cubicBezTo>
                    <a:pt x="1" y="34"/>
                    <a:pt x="1" y="100"/>
                    <a:pt x="34" y="134"/>
                  </a:cubicBezTo>
                  <a:cubicBezTo>
                    <a:pt x="435" y="534"/>
                    <a:pt x="935" y="801"/>
                    <a:pt x="1502" y="834"/>
                  </a:cubicBezTo>
                  <a:cubicBezTo>
                    <a:pt x="1569" y="851"/>
                    <a:pt x="1635" y="859"/>
                    <a:pt x="1702" y="859"/>
                  </a:cubicBezTo>
                  <a:cubicBezTo>
                    <a:pt x="1769" y="859"/>
                    <a:pt x="1836" y="851"/>
                    <a:pt x="1902" y="834"/>
                  </a:cubicBezTo>
                  <a:cubicBezTo>
                    <a:pt x="1969" y="834"/>
                    <a:pt x="1969" y="801"/>
                    <a:pt x="1969" y="767"/>
                  </a:cubicBezTo>
                  <a:cubicBezTo>
                    <a:pt x="1969" y="701"/>
                    <a:pt x="1936" y="701"/>
                    <a:pt x="1902" y="701"/>
                  </a:cubicBezTo>
                  <a:cubicBezTo>
                    <a:pt x="1861" y="703"/>
                    <a:pt x="1819" y="704"/>
                    <a:pt x="1778" y="704"/>
                  </a:cubicBezTo>
                  <a:cubicBezTo>
                    <a:pt x="1157" y="704"/>
                    <a:pt x="574" y="469"/>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5751;p111"/>
            <p:cNvSpPr/>
            <p:nvPr/>
          </p:nvSpPr>
          <p:spPr>
            <a:xfrm>
              <a:off x="6157453" y="2248002"/>
              <a:ext cx="58125" cy="67424"/>
            </a:xfrm>
            <a:custGeom>
              <a:avLst/>
              <a:gdLst/>
              <a:ahLst/>
              <a:cxnLst/>
              <a:rect l="l" t="t" r="r" b="b"/>
              <a:pathLst>
                <a:path w="2615" h="3011" extrusionOk="0">
                  <a:moveTo>
                    <a:pt x="1054" y="1"/>
                  </a:moveTo>
                  <a:cubicBezTo>
                    <a:pt x="1004" y="1"/>
                    <a:pt x="952" y="7"/>
                    <a:pt x="901" y="20"/>
                  </a:cubicBezTo>
                  <a:cubicBezTo>
                    <a:pt x="200" y="186"/>
                    <a:pt x="0" y="1154"/>
                    <a:pt x="334" y="1854"/>
                  </a:cubicBezTo>
                  <a:cubicBezTo>
                    <a:pt x="601" y="2388"/>
                    <a:pt x="1068" y="2788"/>
                    <a:pt x="1635" y="2988"/>
                  </a:cubicBezTo>
                  <a:cubicBezTo>
                    <a:pt x="1698" y="3003"/>
                    <a:pt x="1758" y="3011"/>
                    <a:pt x="1815" y="3011"/>
                  </a:cubicBezTo>
                  <a:cubicBezTo>
                    <a:pt x="2385" y="3011"/>
                    <a:pt x="2614" y="2282"/>
                    <a:pt x="2402" y="1554"/>
                  </a:cubicBezTo>
                  <a:cubicBezTo>
                    <a:pt x="2217" y="877"/>
                    <a:pt x="1663" y="1"/>
                    <a:pt x="1054"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5752;p111"/>
            <p:cNvSpPr/>
            <p:nvPr/>
          </p:nvSpPr>
          <p:spPr>
            <a:xfrm>
              <a:off x="6255321" y="2187610"/>
              <a:ext cx="31896" cy="16772"/>
            </a:xfrm>
            <a:custGeom>
              <a:avLst/>
              <a:gdLst/>
              <a:ahLst/>
              <a:cxnLst/>
              <a:rect l="l" t="t" r="r" b="b"/>
              <a:pathLst>
                <a:path w="1435" h="749" extrusionOk="0">
                  <a:moveTo>
                    <a:pt x="1100" y="0"/>
                  </a:moveTo>
                  <a:cubicBezTo>
                    <a:pt x="703" y="0"/>
                    <a:pt x="324" y="168"/>
                    <a:pt x="67" y="482"/>
                  </a:cubicBezTo>
                  <a:cubicBezTo>
                    <a:pt x="0" y="548"/>
                    <a:pt x="0" y="648"/>
                    <a:pt x="67" y="682"/>
                  </a:cubicBezTo>
                  <a:cubicBezTo>
                    <a:pt x="100" y="715"/>
                    <a:pt x="134" y="749"/>
                    <a:pt x="167" y="749"/>
                  </a:cubicBezTo>
                  <a:cubicBezTo>
                    <a:pt x="234" y="749"/>
                    <a:pt x="267" y="715"/>
                    <a:pt x="301" y="682"/>
                  </a:cubicBezTo>
                  <a:cubicBezTo>
                    <a:pt x="510" y="442"/>
                    <a:pt x="828" y="310"/>
                    <a:pt x="1157" y="310"/>
                  </a:cubicBezTo>
                  <a:cubicBezTo>
                    <a:pt x="1194" y="310"/>
                    <a:pt x="1231" y="311"/>
                    <a:pt x="1268" y="315"/>
                  </a:cubicBezTo>
                  <a:cubicBezTo>
                    <a:pt x="1368" y="315"/>
                    <a:pt x="1435" y="282"/>
                    <a:pt x="1435" y="181"/>
                  </a:cubicBezTo>
                  <a:cubicBezTo>
                    <a:pt x="1435" y="115"/>
                    <a:pt x="1401" y="48"/>
                    <a:pt x="1301" y="15"/>
                  </a:cubicBezTo>
                  <a:cubicBezTo>
                    <a:pt x="1234" y="5"/>
                    <a:pt x="1166" y="0"/>
                    <a:pt x="1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5753;p111"/>
            <p:cNvSpPr/>
            <p:nvPr/>
          </p:nvSpPr>
          <p:spPr>
            <a:xfrm>
              <a:off x="6333918" y="2179638"/>
              <a:ext cx="32630" cy="18026"/>
            </a:xfrm>
            <a:custGeom>
              <a:avLst/>
              <a:gdLst/>
              <a:ahLst/>
              <a:cxnLst/>
              <a:rect l="l" t="t" r="r" b="b"/>
              <a:pathLst>
                <a:path w="1468" h="805" extrusionOk="0">
                  <a:moveTo>
                    <a:pt x="229" y="1"/>
                  </a:moveTo>
                  <a:cubicBezTo>
                    <a:pt x="197" y="1"/>
                    <a:pt x="165" y="2"/>
                    <a:pt x="134" y="4"/>
                  </a:cubicBezTo>
                  <a:cubicBezTo>
                    <a:pt x="67" y="4"/>
                    <a:pt x="0" y="70"/>
                    <a:pt x="0" y="171"/>
                  </a:cubicBezTo>
                  <a:cubicBezTo>
                    <a:pt x="34" y="237"/>
                    <a:pt x="100" y="304"/>
                    <a:pt x="200" y="304"/>
                  </a:cubicBezTo>
                  <a:cubicBezTo>
                    <a:pt x="227" y="302"/>
                    <a:pt x="254" y="300"/>
                    <a:pt x="281" y="300"/>
                  </a:cubicBezTo>
                  <a:cubicBezTo>
                    <a:pt x="625" y="300"/>
                    <a:pt x="985" y="493"/>
                    <a:pt x="1201" y="771"/>
                  </a:cubicBezTo>
                  <a:cubicBezTo>
                    <a:pt x="1234" y="804"/>
                    <a:pt x="1268" y="804"/>
                    <a:pt x="1334" y="804"/>
                  </a:cubicBezTo>
                  <a:cubicBezTo>
                    <a:pt x="1368" y="804"/>
                    <a:pt x="1401" y="804"/>
                    <a:pt x="1435" y="771"/>
                  </a:cubicBezTo>
                  <a:cubicBezTo>
                    <a:pt x="1468" y="738"/>
                    <a:pt x="1468" y="638"/>
                    <a:pt x="1435" y="571"/>
                  </a:cubicBezTo>
                  <a:cubicBezTo>
                    <a:pt x="1122" y="227"/>
                    <a:pt x="693" y="1"/>
                    <a:pt x="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5754;p111"/>
            <p:cNvSpPr/>
            <p:nvPr/>
          </p:nvSpPr>
          <p:spPr>
            <a:xfrm>
              <a:off x="6282016" y="2219295"/>
              <a:ext cx="13359" cy="7300"/>
            </a:xfrm>
            <a:custGeom>
              <a:avLst/>
              <a:gdLst/>
              <a:ahLst/>
              <a:cxnLst/>
              <a:rect l="l" t="t" r="r" b="b"/>
              <a:pathLst>
                <a:path w="601" h="326" extrusionOk="0">
                  <a:moveTo>
                    <a:pt x="601" y="1"/>
                  </a:moveTo>
                  <a:lnTo>
                    <a:pt x="0" y="234"/>
                  </a:lnTo>
                  <a:cubicBezTo>
                    <a:pt x="73" y="300"/>
                    <a:pt x="143" y="326"/>
                    <a:pt x="208" y="326"/>
                  </a:cubicBezTo>
                  <a:cubicBezTo>
                    <a:pt x="438" y="326"/>
                    <a:pt x="601" y="1"/>
                    <a:pt x="6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5755;p111"/>
            <p:cNvSpPr/>
            <p:nvPr/>
          </p:nvSpPr>
          <p:spPr>
            <a:xfrm>
              <a:off x="6504447" y="3080533"/>
              <a:ext cx="85287" cy="117583"/>
            </a:xfrm>
            <a:custGeom>
              <a:avLst/>
              <a:gdLst/>
              <a:ahLst/>
              <a:cxnLst/>
              <a:rect l="l" t="t" r="r" b="b"/>
              <a:pathLst>
                <a:path w="3837" h="5251" extrusionOk="0">
                  <a:moveTo>
                    <a:pt x="1201" y="1"/>
                  </a:moveTo>
                  <a:cubicBezTo>
                    <a:pt x="267" y="1301"/>
                    <a:pt x="200" y="3370"/>
                    <a:pt x="200" y="3370"/>
                  </a:cubicBezTo>
                  <a:lnTo>
                    <a:pt x="100" y="3970"/>
                  </a:lnTo>
                  <a:cubicBezTo>
                    <a:pt x="0" y="4470"/>
                    <a:pt x="367" y="4971"/>
                    <a:pt x="868" y="5071"/>
                  </a:cubicBezTo>
                  <a:lnTo>
                    <a:pt x="2035" y="5238"/>
                  </a:lnTo>
                  <a:cubicBezTo>
                    <a:pt x="2091" y="5246"/>
                    <a:pt x="2146" y="5250"/>
                    <a:pt x="2200" y="5250"/>
                  </a:cubicBezTo>
                  <a:cubicBezTo>
                    <a:pt x="2569" y="5250"/>
                    <a:pt x="2899" y="5057"/>
                    <a:pt x="3103" y="4737"/>
                  </a:cubicBezTo>
                  <a:lnTo>
                    <a:pt x="3636" y="3937"/>
                  </a:lnTo>
                  <a:cubicBezTo>
                    <a:pt x="3803" y="3636"/>
                    <a:pt x="3836" y="3236"/>
                    <a:pt x="3703" y="2903"/>
                  </a:cubicBezTo>
                  <a:lnTo>
                    <a:pt x="3069" y="1335"/>
                  </a:lnTo>
                  <a:cubicBezTo>
                    <a:pt x="2802" y="701"/>
                    <a:pt x="2269" y="234"/>
                    <a:pt x="1601" y="101"/>
                  </a:cubicBezTo>
                  <a:lnTo>
                    <a:pt x="1201"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5756;p111"/>
            <p:cNvSpPr/>
            <p:nvPr/>
          </p:nvSpPr>
          <p:spPr>
            <a:xfrm>
              <a:off x="6139649" y="2893041"/>
              <a:ext cx="307718" cy="38403"/>
            </a:xfrm>
            <a:custGeom>
              <a:avLst/>
              <a:gdLst/>
              <a:ahLst/>
              <a:cxnLst/>
              <a:rect l="l" t="t" r="r" b="b"/>
              <a:pathLst>
                <a:path w="13844" h="1715" extrusionOk="0">
                  <a:moveTo>
                    <a:pt x="701" y="1"/>
                  </a:moveTo>
                  <a:cubicBezTo>
                    <a:pt x="568" y="1"/>
                    <a:pt x="468" y="68"/>
                    <a:pt x="401" y="201"/>
                  </a:cubicBezTo>
                  <a:cubicBezTo>
                    <a:pt x="301" y="435"/>
                    <a:pt x="201" y="668"/>
                    <a:pt x="101" y="935"/>
                  </a:cubicBezTo>
                  <a:cubicBezTo>
                    <a:pt x="1" y="1102"/>
                    <a:pt x="134" y="1302"/>
                    <a:pt x="334" y="1335"/>
                  </a:cubicBezTo>
                  <a:cubicBezTo>
                    <a:pt x="2574" y="1590"/>
                    <a:pt x="4822" y="1715"/>
                    <a:pt x="7070" y="1715"/>
                  </a:cubicBezTo>
                  <a:cubicBezTo>
                    <a:pt x="9242" y="1715"/>
                    <a:pt x="11413" y="1598"/>
                    <a:pt x="13577" y="1369"/>
                  </a:cubicBezTo>
                  <a:cubicBezTo>
                    <a:pt x="13744" y="1335"/>
                    <a:pt x="13844" y="1202"/>
                    <a:pt x="13844" y="1035"/>
                  </a:cubicBezTo>
                  <a:cubicBezTo>
                    <a:pt x="13810" y="801"/>
                    <a:pt x="13777" y="535"/>
                    <a:pt x="13744" y="268"/>
                  </a:cubicBezTo>
                  <a:cubicBezTo>
                    <a:pt x="13744" y="101"/>
                    <a:pt x="13610" y="1"/>
                    <a:pt x="13444" y="1"/>
                  </a:cubicBezTo>
                  <a:cubicBezTo>
                    <a:pt x="11325" y="234"/>
                    <a:pt x="9199" y="351"/>
                    <a:pt x="7072" y="351"/>
                  </a:cubicBezTo>
                  <a:cubicBezTo>
                    <a:pt x="4946" y="351"/>
                    <a:pt x="2819" y="234"/>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5757;p111"/>
            <p:cNvSpPr/>
            <p:nvPr/>
          </p:nvSpPr>
          <p:spPr>
            <a:xfrm>
              <a:off x="6302021" y="2438898"/>
              <a:ext cx="64526" cy="59788"/>
            </a:xfrm>
            <a:custGeom>
              <a:avLst/>
              <a:gdLst/>
              <a:ahLst/>
              <a:cxnLst/>
              <a:rect l="l" t="t" r="r" b="b"/>
              <a:pathLst>
                <a:path w="2903" h="2670" extrusionOk="0">
                  <a:moveTo>
                    <a:pt x="1" y="1"/>
                  </a:moveTo>
                  <a:lnTo>
                    <a:pt x="1" y="1"/>
                  </a:lnTo>
                  <a:cubicBezTo>
                    <a:pt x="1" y="1"/>
                    <a:pt x="935" y="1001"/>
                    <a:pt x="735" y="2202"/>
                  </a:cubicBezTo>
                  <a:lnTo>
                    <a:pt x="2903" y="2669"/>
                  </a:lnTo>
                  <a:cubicBezTo>
                    <a:pt x="2669" y="1202"/>
                    <a:pt x="1469" y="10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5758;p111"/>
            <p:cNvSpPr/>
            <p:nvPr/>
          </p:nvSpPr>
          <p:spPr>
            <a:xfrm>
              <a:off x="6179681" y="2432181"/>
              <a:ext cx="116428" cy="85920"/>
            </a:xfrm>
            <a:custGeom>
              <a:avLst/>
              <a:gdLst/>
              <a:ahLst/>
              <a:cxnLst/>
              <a:rect l="l" t="t" r="r" b="b"/>
              <a:pathLst>
                <a:path w="5238" h="3837" extrusionOk="0">
                  <a:moveTo>
                    <a:pt x="1702" y="0"/>
                  </a:moveTo>
                  <a:lnTo>
                    <a:pt x="401" y="968"/>
                  </a:lnTo>
                  <a:cubicBezTo>
                    <a:pt x="401" y="968"/>
                    <a:pt x="1" y="2469"/>
                    <a:pt x="1735" y="3837"/>
                  </a:cubicBezTo>
                  <a:lnTo>
                    <a:pt x="5238" y="2569"/>
                  </a:lnTo>
                  <a:cubicBezTo>
                    <a:pt x="5238" y="2569"/>
                    <a:pt x="2336" y="901"/>
                    <a:pt x="1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5759;p111"/>
            <p:cNvSpPr/>
            <p:nvPr/>
          </p:nvSpPr>
          <p:spPr>
            <a:xfrm>
              <a:off x="6076634" y="2486124"/>
              <a:ext cx="514589" cy="296544"/>
            </a:xfrm>
            <a:custGeom>
              <a:avLst/>
              <a:gdLst/>
              <a:ahLst/>
              <a:cxnLst/>
              <a:rect l="l" t="t" r="r" b="b"/>
              <a:pathLst>
                <a:path w="23151" h="13243" extrusionOk="0">
                  <a:moveTo>
                    <a:pt x="1794" y="0"/>
                  </a:moveTo>
                  <a:cubicBezTo>
                    <a:pt x="1627" y="0"/>
                    <a:pt x="1461" y="29"/>
                    <a:pt x="1301" y="93"/>
                  </a:cubicBezTo>
                  <a:cubicBezTo>
                    <a:pt x="300" y="494"/>
                    <a:pt x="0" y="2128"/>
                    <a:pt x="401" y="3129"/>
                  </a:cubicBezTo>
                  <a:cubicBezTo>
                    <a:pt x="501" y="3329"/>
                    <a:pt x="534" y="3462"/>
                    <a:pt x="601" y="3596"/>
                  </a:cubicBezTo>
                  <a:lnTo>
                    <a:pt x="801" y="4029"/>
                  </a:lnTo>
                  <a:cubicBezTo>
                    <a:pt x="934" y="4263"/>
                    <a:pt x="1068" y="4530"/>
                    <a:pt x="1201" y="4797"/>
                  </a:cubicBezTo>
                  <a:cubicBezTo>
                    <a:pt x="1501" y="5297"/>
                    <a:pt x="1802" y="5797"/>
                    <a:pt x="2102" y="6264"/>
                  </a:cubicBezTo>
                  <a:cubicBezTo>
                    <a:pt x="2769" y="7198"/>
                    <a:pt x="3469" y="8099"/>
                    <a:pt x="4270" y="8966"/>
                  </a:cubicBezTo>
                  <a:cubicBezTo>
                    <a:pt x="5037" y="9800"/>
                    <a:pt x="5904" y="10567"/>
                    <a:pt x="6838" y="11268"/>
                  </a:cubicBezTo>
                  <a:cubicBezTo>
                    <a:pt x="7039" y="11435"/>
                    <a:pt x="7305" y="11601"/>
                    <a:pt x="7539" y="11768"/>
                  </a:cubicBezTo>
                  <a:lnTo>
                    <a:pt x="7906" y="12002"/>
                  </a:lnTo>
                  <a:lnTo>
                    <a:pt x="8073" y="12135"/>
                  </a:lnTo>
                  <a:lnTo>
                    <a:pt x="8340" y="12302"/>
                  </a:lnTo>
                  <a:cubicBezTo>
                    <a:pt x="8973" y="12636"/>
                    <a:pt x="9640" y="12869"/>
                    <a:pt x="10341" y="13002"/>
                  </a:cubicBezTo>
                  <a:cubicBezTo>
                    <a:pt x="11358" y="13148"/>
                    <a:pt x="12349" y="13242"/>
                    <a:pt x="13359" y="13242"/>
                  </a:cubicBezTo>
                  <a:cubicBezTo>
                    <a:pt x="13509" y="13242"/>
                    <a:pt x="13659" y="13240"/>
                    <a:pt x="13810" y="13236"/>
                  </a:cubicBezTo>
                  <a:cubicBezTo>
                    <a:pt x="14944" y="13203"/>
                    <a:pt x="16012" y="13136"/>
                    <a:pt x="17079" y="13002"/>
                  </a:cubicBezTo>
                  <a:cubicBezTo>
                    <a:pt x="19114" y="12769"/>
                    <a:pt x="21149" y="12435"/>
                    <a:pt x="23150" y="11968"/>
                  </a:cubicBezTo>
                  <a:lnTo>
                    <a:pt x="22983" y="9600"/>
                  </a:lnTo>
                  <a:cubicBezTo>
                    <a:pt x="22983" y="9600"/>
                    <a:pt x="18914" y="10200"/>
                    <a:pt x="16912" y="10200"/>
                  </a:cubicBezTo>
                  <a:cubicBezTo>
                    <a:pt x="15912" y="10167"/>
                    <a:pt x="14878" y="10167"/>
                    <a:pt x="13877" y="10100"/>
                  </a:cubicBezTo>
                  <a:cubicBezTo>
                    <a:pt x="12943" y="10034"/>
                    <a:pt x="12009" y="9900"/>
                    <a:pt x="11075" y="9667"/>
                  </a:cubicBezTo>
                  <a:cubicBezTo>
                    <a:pt x="10741" y="9600"/>
                    <a:pt x="10408" y="9467"/>
                    <a:pt x="10141" y="9300"/>
                  </a:cubicBezTo>
                  <a:lnTo>
                    <a:pt x="9640" y="8900"/>
                  </a:lnTo>
                  <a:cubicBezTo>
                    <a:pt x="9474" y="8733"/>
                    <a:pt x="9274" y="8599"/>
                    <a:pt x="9107" y="8433"/>
                  </a:cubicBezTo>
                  <a:cubicBezTo>
                    <a:pt x="8373" y="7799"/>
                    <a:pt x="7706" y="7132"/>
                    <a:pt x="7105" y="6398"/>
                  </a:cubicBezTo>
                  <a:cubicBezTo>
                    <a:pt x="6472" y="5664"/>
                    <a:pt x="5904" y="4897"/>
                    <a:pt x="5371" y="4096"/>
                  </a:cubicBezTo>
                  <a:cubicBezTo>
                    <a:pt x="5104" y="3696"/>
                    <a:pt x="4870" y="3296"/>
                    <a:pt x="4637" y="2862"/>
                  </a:cubicBezTo>
                  <a:cubicBezTo>
                    <a:pt x="4503" y="2662"/>
                    <a:pt x="4403" y="2462"/>
                    <a:pt x="4303" y="2261"/>
                  </a:cubicBezTo>
                  <a:lnTo>
                    <a:pt x="4137" y="1928"/>
                  </a:lnTo>
                  <a:lnTo>
                    <a:pt x="4036" y="1694"/>
                  </a:lnTo>
                  <a:lnTo>
                    <a:pt x="3970" y="1561"/>
                  </a:lnTo>
                  <a:cubicBezTo>
                    <a:pt x="3605" y="804"/>
                    <a:pt x="2676" y="0"/>
                    <a:pt x="1794" y="0"/>
                  </a:cubicBezTo>
                  <a:close/>
                </a:path>
              </a:pathLst>
            </a:custGeom>
            <a:solidFill>
              <a:schemeClr val="bg2">
                <a:lumMod val="10000"/>
                <a:lumOff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5760;p111"/>
            <p:cNvSpPr/>
            <p:nvPr/>
          </p:nvSpPr>
          <p:spPr>
            <a:xfrm>
              <a:off x="6563016" y="2692874"/>
              <a:ext cx="33386" cy="68723"/>
            </a:xfrm>
            <a:custGeom>
              <a:avLst/>
              <a:gdLst/>
              <a:ahLst/>
              <a:cxnLst/>
              <a:rect l="l" t="t" r="r" b="b"/>
              <a:pathLst>
                <a:path w="1502" h="3069" extrusionOk="0">
                  <a:moveTo>
                    <a:pt x="1301" y="0"/>
                  </a:moveTo>
                  <a:lnTo>
                    <a:pt x="1" y="33"/>
                  </a:lnTo>
                  <a:lnTo>
                    <a:pt x="234" y="3069"/>
                  </a:lnTo>
                  <a:lnTo>
                    <a:pt x="1502" y="2835"/>
                  </a:lnTo>
                  <a:lnTo>
                    <a:pt x="13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5761;p111"/>
            <p:cNvSpPr/>
            <p:nvPr/>
          </p:nvSpPr>
          <p:spPr>
            <a:xfrm>
              <a:off x="6500735" y="3066336"/>
              <a:ext cx="70461" cy="41852"/>
            </a:xfrm>
            <a:custGeom>
              <a:avLst/>
              <a:gdLst/>
              <a:ahLst/>
              <a:cxnLst/>
              <a:rect l="l" t="t" r="r" b="b"/>
              <a:pathLst>
                <a:path w="3170" h="1869" extrusionOk="0">
                  <a:moveTo>
                    <a:pt x="2969" y="1"/>
                  </a:moveTo>
                  <a:lnTo>
                    <a:pt x="1" y="668"/>
                  </a:lnTo>
                  <a:lnTo>
                    <a:pt x="401" y="1869"/>
                  </a:lnTo>
                  <a:lnTo>
                    <a:pt x="3169" y="1268"/>
                  </a:lnTo>
                  <a:lnTo>
                    <a:pt x="29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ounded Rectangular Callout 7"/>
          <p:cNvSpPr/>
          <p:nvPr/>
        </p:nvSpPr>
        <p:spPr>
          <a:xfrm>
            <a:off x="1933613" y="707884"/>
            <a:ext cx="2187615" cy="610344"/>
          </a:xfrm>
          <a:prstGeom prst="wedgeRound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Times New Roman" panose="02020603050405020304" pitchFamily="18" charset="0"/>
                <a:cs typeface="Times New Roman" panose="02020603050405020304" pitchFamily="18" charset="0"/>
              </a:rPr>
              <a:t>4.2. La configuration de l’association</a:t>
            </a:r>
            <a:endParaRPr lang="en-US" sz="1600" b="1" dirty="0">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565"/>
                                        </p:tgtEl>
                                        <p:attrNameLst>
                                          <p:attrName>style.visibility</p:attrName>
                                        </p:attrNameLst>
                                      </p:cBhvr>
                                      <p:to>
                                        <p:strVal val="visible"/>
                                      </p:to>
                                    </p:set>
                                    <p:animEffect transition="in" filter="barn(inVertical)">
                                      <p:cBhvr>
                                        <p:cTn id="14" dur="500"/>
                                        <p:tgtEl>
                                          <p:spTgt spid="565"/>
                                        </p:tgtEl>
                                      </p:cBhvr>
                                    </p:animEffect>
                                  </p:childTnLst>
                                </p:cTn>
                              </p:par>
                              <p:par>
                                <p:cTn id="15" presetID="16" presetClass="entr" presetSubtype="21" fill="hold" nodeType="withEffect">
                                  <p:stCondLst>
                                    <p:cond delay="0"/>
                                  </p:stCondLst>
                                  <p:childTnLst>
                                    <p:set>
                                      <p:cBhvr>
                                        <p:cTn id="16" dur="1" fill="hold">
                                          <p:stCondLst>
                                            <p:cond delay="0"/>
                                          </p:stCondLst>
                                        </p:cTn>
                                        <p:tgtEl>
                                          <p:spTgt spid="566"/>
                                        </p:tgtEl>
                                        <p:attrNameLst>
                                          <p:attrName>style.visibility</p:attrName>
                                        </p:attrNameLst>
                                      </p:cBhvr>
                                      <p:to>
                                        <p:strVal val="visible"/>
                                      </p:to>
                                    </p:set>
                                    <p:animEffect transition="in" filter="barn(inVertical)">
                                      <p:cBhvr>
                                        <p:cTn id="17"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8"/>
        <p:cNvGrpSpPr/>
        <p:nvPr/>
      </p:nvGrpSpPr>
      <p:grpSpPr>
        <a:xfrm>
          <a:off x="0" y="0"/>
          <a:ext cx="0" cy="0"/>
          <a:chOff x="0" y="0"/>
          <a:chExt cx="0" cy="0"/>
        </a:xfrm>
      </p:grpSpPr>
      <p:sp>
        <p:nvSpPr>
          <p:cNvPr id="3090" name="Google Shape;3090;p72"/>
          <p:cNvSpPr txBox="1"/>
          <p:nvPr/>
        </p:nvSpPr>
        <p:spPr>
          <a:xfrm>
            <a:off x="365736" y="419924"/>
            <a:ext cx="4960220" cy="295200"/>
          </a:xfrm>
          <a:prstGeom prst="rect">
            <a:avLst/>
          </a:prstGeom>
          <a:noFill/>
          <a:ln>
            <a:noFill/>
          </a:ln>
        </p:spPr>
        <p:txBody>
          <a:bodyPr spcFirstLastPara="1" wrap="square" lIns="91425" tIns="91425" rIns="91425" bIns="91425" anchor="ctr" anchorCtr="0">
            <a:noAutofit/>
          </a:bodyPr>
          <a:lstStyle/>
          <a:p>
            <a:pPr lvl="0"/>
            <a:r>
              <a:rPr lang="fr-FR" sz="2700" b="1" dirty="0" smtClean="0">
                <a:solidFill>
                  <a:schemeClr val="bg2">
                    <a:lumMod val="90000"/>
                    <a:lumOff val="10000"/>
                  </a:schemeClr>
                </a:solidFill>
                <a:latin typeface="Poppins"/>
                <a:ea typeface="Poppins"/>
                <a:cs typeface="Poppins"/>
                <a:sym typeface="Poppins"/>
              </a:rPr>
              <a:t>Inter</a:t>
            </a:r>
            <a:r>
              <a:rPr lang="en-US" sz="2700" b="1" dirty="0" smtClean="0">
                <a:solidFill>
                  <a:schemeClr val="bg2">
                    <a:lumMod val="90000"/>
                    <a:lumOff val="10000"/>
                  </a:schemeClr>
                </a:solidFill>
                <a:latin typeface="Poppins"/>
              </a:rPr>
              <a:t>ê</a:t>
            </a:r>
            <a:r>
              <a:rPr lang="fr-FR" sz="2700" b="1" dirty="0" smtClean="0">
                <a:solidFill>
                  <a:schemeClr val="bg2">
                    <a:lumMod val="90000"/>
                    <a:lumOff val="10000"/>
                  </a:schemeClr>
                </a:solidFill>
                <a:latin typeface="Poppins"/>
                <a:ea typeface="Poppins"/>
                <a:cs typeface="Poppins"/>
                <a:sym typeface="Poppins"/>
              </a:rPr>
              <a:t>t et contexte du sujet</a:t>
            </a:r>
            <a:endParaRPr sz="2700" b="1" dirty="0">
              <a:solidFill>
                <a:schemeClr val="bg2">
                  <a:lumMod val="90000"/>
                  <a:lumOff val="10000"/>
                </a:schemeClr>
              </a:solidFill>
              <a:latin typeface="Poppins"/>
              <a:ea typeface="Poppins"/>
              <a:cs typeface="Poppins"/>
              <a:sym typeface="Poppins"/>
            </a:endParaRPr>
          </a:p>
        </p:txBody>
      </p:sp>
      <p:sp>
        <p:nvSpPr>
          <p:cNvPr id="3091" name="Google Shape;3091;p72"/>
          <p:cNvSpPr txBox="1"/>
          <p:nvPr/>
        </p:nvSpPr>
        <p:spPr>
          <a:xfrm>
            <a:off x="-43324" y="2458228"/>
            <a:ext cx="2659062" cy="1911023"/>
          </a:xfrm>
          <a:prstGeom prst="rect">
            <a:avLst/>
          </a:prstGeom>
          <a:noFill/>
          <a:ln>
            <a:noFill/>
          </a:ln>
        </p:spPr>
        <p:txBody>
          <a:bodyPr spcFirstLastPara="1" wrap="square" lIns="91425" tIns="91425" rIns="91425" bIns="91425" anchor="ctr" anchorCtr="0">
            <a:noAutofit/>
          </a:bodyPr>
          <a:lstStyle/>
          <a:p>
            <a:pPr marL="285750" lvl="0" indent="-285750">
              <a:buFont typeface="Arial" panose="020B0604020202020204" pitchFamily="34" charset="0"/>
              <a:buChar char="•"/>
            </a:pPr>
            <a:r>
              <a:rPr lang="fr-FR" sz="1600" dirty="0" smtClean="0"/>
              <a:t>Le rôle fondamental des PME </a:t>
            </a:r>
            <a:r>
              <a:rPr lang="fr-FR" sz="1600" dirty="0"/>
              <a:t>dans le processus de développement économique et social à travers leur contribution à la croissance et à la création de </a:t>
            </a:r>
            <a:r>
              <a:rPr lang="fr-FR" sz="1600" dirty="0" smtClean="0"/>
              <a:t>l'emploi.</a:t>
            </a:r>
            <a:endParaRPr sz="1600" dirty="0">
              <a:solidFill>
                <a:schemeClr val="dk1"/>
              </a:solidFill>
              <a:latin typeface="Poppins"/>
              <a:ea typeface="Poppins"/>
              <a:cs typeface="Poppins"/>
              <a:sym typeface="Poppins"/>
            </a:endParaRPr>
          </a:p>
        </p:txBody>
      </p:sp>
      <p:sp>
        <p:nvSpPr>
          <p:cNvPr id="3093" name="Google Shape;3093;p72"/>
          <p:cNvSpPr txBox="1"/>
          <p:nvPr/>
        </p:nvSpPr>
        <p:spPr>
          <a:xfrm>
            <a:off x="2888030" y="1146558"/>
            <a:ext cx="3225157" cy="1103760"/>
          </a:xfrm>
          <a:prstGeom prst="rect">
            <a:avLst/>
          </a:prstGeom>
          <a:noFill/>
          <a:ln>
            <a:noFill/>
          </a:ln>
        </p:spPr>
        <p:txBody>
          <a:bodyPr spcFirstLastPara="1" wrap="square" lIns="91425" tIns="91425" rIns="91425" bIns="91425" anchor="ctr" anchorCtr="0">
            <a:noAutofit/>
          </a:bodyPr>
          <a:lstStyle/>
          <a:p>
            <a:pPr marL="285750" lvl="0" indent="-285750" rtl="0">
              <a:spcBef>
                <a:spcPts val="0"/>
              </a:spcBef>
              <a:spcAft>
                <a:spcPts val="0"/>
              </a:spcAft>
              <a:buFont typeface="Arial" panose="020B0604020202020204" pitchFamily="34" charset="0"/>
              <a:buChar char="•"/>
            </a:pPr>
            <a:r>
              <a:rPr lang="en" sz="1600" dirty="0" smtClean="0">
                <a:solidFill>
                  <a:schemeClr val="dk1"/>
                </a:solidFill>
                <a:latin typeface="Poppins"/>
                <a:ea typeface="Poppins"/>
                <a:cs typeface="Poppins"/>
                <a:sym typeface="Poppins"/>
              </a:rPr>
              <a:t>Les déficultés rencontrées par les PME pour accéder aux financements traditionnels. </a:t>
            </a:r>
            <a:endParaRPr sz="1600" dirty="0">
              <a:solidFill>
                <a:schemeClr val="dk1"/>
              </a:solidFill>
              <a:latin typeface="Poppins"/>
              <a:ea typeface="Poppins"/>
              <a:cs typeface="Poppins"/>
              <a:sym typeface="Poppins"/>
            </a:endParaRPr>
          </a:p>
        </p:txBody>
      </p:sp>
      <p:sp>
        <p:nvSpPr>
          <p:cNvPr id="3095" name="Google Shape;3095;p72"/>
          <p:cNvSpPr txBox="1"/>
          <p:nvPr/>
        </p:nvSpPr>
        <p:spPr>
          <a:xfrm>
            <a:off x="6639541" y="2383123"/>
            <a:ext cx="2395602" cy="2221533"/>
          </a:xfrm>
          <a:prstGeom prst="rect">
            <a:avLst/>
          </a:prstGeom>
          <a:noFill/>
          <a:ln>
            <a:noFill/>
          </a:ln>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 sz="1600" dirty="0" smtClean="0">
                <a:solidFill>
                  <a:schemeClr val="dk1"/>
                </a:solidFill>
                <a:latin typeface="Poppins"/>
                <a:ea typeface="Poppins"/>
                <a:cs typeface="Poppins"/>
                <a:sym typeface="Poppins"/>
              </a:rPr>
              <a:t>L’apparition du capital investissement en offrant aux PME une alternative de financement et d’accompagnement.</a:t>
            </a:r>
            <a:endParaRPr sz="1600" dirty="0">
              <a:solidFill>
                <a:schemeClr val="dk1"/>
              </a:solidFill>
              <a:latin typeface="Poppins"/>
              <a:ea typeface="Poppins"/>
              <a:cs typeface="Poppins"/>
              <a:sym typeface="Poppins"/>
            </a:endParaRPr>
          </a:p>
        </p:txBody>
      </p:sp>
      <p:sp>
        <p:nvSpPr>
          <p:cNvPr id="3096" name="Google Shape;3096;p72"/>
          <p:cNvSpPr/>
          <p:nvPr/>
        </p:nvSpPr>
        <p:spPr>
          <a:xfrm rot="6742737">
            <a:off x="2586142" y="2509913"/>
            <a:ext cx="3924035" cy="3924035"/>
          </a:xfrm>
          <a:prstGeom prst="chord">
            <a:avLst>
              <a:gd name="adj1" fmla="val 2753620"/>
              <a:gd name="adj2" fmla="val 16109554"/>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2"/>
          <p:cNvSpPr/>
          <p:nvPr/>
        </p:nvSpPr>
        <p:spPr>
          <a:xfrm>
            <a:off x="2571977" y="3123688"/>
            <a:ext cx="720900" cy="683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2"/>
          <p:cNvSpPr/>
          <p:nvPr/>
        </p:nvSpPr>
        <p:spPr>
          <a:xfrm>
            <a:off x="4235259" y="2233724"/>
            <a:ext cx="720900" cy="683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2"/>
          <p:cNvSpPr/>
          <p:nvPr/>
        </p:nvSpPr>
        <p:spPr>
          <a:xfrm>
            <a:off x="5856172" y="3123688"/>
            <a:ext cx="720900" cy="683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2"/>
          <p:cNvSpPr/>
          <p:nvPr/>
        </p:nvSpPr>
        <p:spPr>
          <a:xfrm rot="10800000" flipH="1">
            <a:off x="3620259" y="4722455"/>
            <a:ext cx="1855800" cy="1200900"/>
          </a:xfrm>
          <a:prstGeom prst="pie">
            <a:avLst>
              <a:gd name="adj1" fmla="val 0"/>
              <a:gd name="adj2" fmla="val 1083123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2">
            <a:hlinkClick r:id="" action="ppaction://hlinkshowjump?jump=previousslide"/>
          </p:cNvPr>
          <p:cNvSpPr/>
          <p:nvPr/>
        </p:nvSpPr>
        <p:spPr>
          <a:xfrm>
            <a:off x="4062309"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2">
            <a:hlinkClick r:id="" action="ppaction://hlinkshowjump?jump=nextslide"/>
          </p:cNvPr>
          <p:cNvSpPr/>
          <p:nvPr/>
        </p:nvSpPr>
        <p:spPr>
          <a:xfrm>
            <a:off x="4595709"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2767;p66"/>
          <p:cNvGrpSpPr/>
          <p:nvPr/>
        </p:nvGrpSpPr>
        <p:grpSpPr>
          <a:xfrm>
            <a:off x="5996009" y="3218690"/>
            <a:ext cx="441225" cy="441700"/>
            <a:chOff x="6232263" y="2705175"/>
            <a:chExt cx="441225" cy="441700"/>
          </a:xfrm>
        </p:grpSpPr>
        <p:sp>
          <p:nvSpPr>
            <p:cNvPr id="47" name="Google Shape;2768;p66"/>
            <p:cNvSpPr/>
            <p:nvPr/>
          </p:nvSpPr>
          <p:spPr>
            <a:xfrm>
              <a:off x="6259838" y="2705175"/>
              <a:ext cx="312250" cy="267375"/>
            </a:xfrm>
            <a:custGeom>
              <a:avLst/>
              <a:gdLst/>
              <a:ahLst/>
              <a:cxnLst/>
              <a:rect l="l" t="t" r="r" b="b"/>
              <a:pathLst>
                <a:path w="12490" h="10695" extrusionOk="0">
                  <a:moveTo>
                    <a:pt x="5356" y="2075"/>
                  </a:moveTo>
                  <a:cubicBezTo>
                    <a:pt x="5614" y="2075"/>
                    <a:pt x="5872" y="2244"/>
                    <a:pt x="5872" y="2582"/>
                  </a:cubicBezTo>
                  <a:lnTo>
                    <a:pt x="5872" y="2760"/>
                  </a:lnTo>
                  <a:lnTo>
                    <a:pt x="6370" y="2760"/>
                  </a:lnTo>
                  <a:cubicBezTo>
                    <a:pt x="7010" y="2831"/>
                    <a:pt x="7010" y="3720"/>
                    <a:pt x="6370" y="3791"/>
                  </a:cubicBezTo>
                  <a:lnTo>
                    <a:pt x="5338" y="3791"/>
                  </a:lnTo>
                  <a:cubicBezTo>
                    <a:pt x="4662" y="3791"/>
                    <a:pt x="4662" y="4823"/>
                    <a:pt x="5338" y="4823"/>
                  </a:cubicBezTo>
                  <a:cubicBezTo>
                    <a:pt x="7082" y="4823"/>
                    <a:pt x="7508" y="7278"/>
                    <a:pt x="5872" y="7848"/>
                  </a:cubicBezTo>
                  <a:lnTo>
                    <a:pt x="5872" y="8097"/>
                  </a:lnTo>
                  <a:cubicBezTo>
                    <a:pt x="5872" y="8435"/>
                    <a:pt x="5614" y="8604"/>
                    <a:pt x="5356" y="8604"/>
                  </a:cubicBezTo>
                  <a:cubicBezTo>
                    <a:pt x="5098" y="8604"/>
                    <a:pt x="4840" y="8435"/>
                    <a:pt x="4840" y="8097"/>
                  </a:cubicBezTo>
                  <a:lnTo>
                    <a:pt x="4840" y="7919"/>
                  </a:lnTo>
                  <a:lnTo>
                    <a:pt x="4306" y="7919"/>
                  </a:lnTo>
                  <a:cubicBezTo>
                    <a:pt x="3666" y="7883"/>
                    <a:pt x="3666" y="6958"/>
                    <a:pt x="4306" y="6887"/>
                  </a:cubicBezTo>
                  <a:lnTo>
                    <a:pt x="5338" y="6887"/>
                  </a:lnTo>
                  <a:cubicBezTo>
                    <a:pt x="6050" y="6887"/>
                    <a:pt x="6050" y="5855"/>
                    <a:pt x="5338" y="5855"/>
                  </a:cubicBezTo>
                  <a:cubicBezTo>
                    <a:pt x="3595" y="5855"/>
                    <a:pt x="3203" y="3436"/>
                    <a:pt x="4840" y="2866"/>
                  </a:cubicBezTo>
                  <a:lnTo>
                    <a:pt x="4840" y="2582"/>
                  </a:lnTo>
                  <a:cubicBezTo>
                    <a:pt x="4840" y="2244"/>
                    <a:pt x="5098" y="2075"/>
                    <a:pt x="5356" y="2075"/>
                  </a:cubicBezTo>
                  <a:close/>
                  <a:moveTo>
                    <a:pt x="5375" y="0"/>
                  </a:moveTo>
                  <a:cubicBezTo>
                    <a:pt x="2635" y="0"/>
                    <a:pt x="1" y="2134"/>
                    <a:pt x="1" y="5357"/>
                  </a:cubicBezTo>
                  <a:cubicBezTo>
                    <a:pt x="1" y="8310"/>
                    <a:pt x="2385" y="10694"/>
                    <a:pt x="5338" y="10694"/>
                  </a:cubicBezTo>
                  <a:cubicBezTo>
                    <a:pt x="10106" y="10694"/>
                    <a:pt x="12490" y="4930"/>
                    <a:pt x="9110" y="1585"/>
                  </a:cubicBezTo>
                  <a:cubicBezTo>
                    <a:pt x="8026" y="490"/>
                    <a:pt x="6688" y="0"/>
                    <a:pt x="5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69;p66"/>
            <p:cNvSpPr/>
            <p:nvPr/>
          </p:nvSpPr>
          <p:spPr>
            <a:xfrm>
              <a:off x="6232263" y="2961375"/>
              <a:ext cx="441225" cy="185500"/>
            </a:xfrm>
            <a:custGeom>
              <a:avLst/>
              <a:gdLst/>
              <a:ahLst/>
              <a:cxnLst/>
              <a:rect l="l" t="t" r="r" b="b"/>
              <a:pathLst>
                <a:path w="17649" h="7420" extrusionOk="0">
                  <a:moveTo>
                    <a:pt x="13801" y="1"/>
                  </a:moveTo>
                  <a:cubicBezTo>
                    <a:pt x="12703" y="1"/>
                    <a:pt x="11627" y="359"/>
                    <a:pt x="10746" y="1051"/>
                  </a:cubicBezTo>
                  <a:lnTo>
                    <a:pt x="10355" y="1371"/>
                  </a:lnTo>
                  <a:lnTo>
                    <a:pt x="7829" y="1371"/>
                  </a:lnTo>
                  <a:cubicBezTo>
                    <a:pt x="6939" y="1371"/>
                    <a:pt x="6228" y="2118"/>
                    <a:pt x="6263" y="3008"/>
                  </a:cubicBezTo>
                  <a:cubicBezTo>
                    <a:pt x="6334" y="3826"/>
                    <a:pt x="7010" y="4467"/>
                    <a:pt x="7864" y="4467"/>
                  </a:cubicBezTo>
                  <a:lnTo>
                    <a:pt x="11565" y="4467"/>
                  </a:lnTo>
                  <a:cubicBezTo>
                    <a:pt x="12170" y="4538"/>
                    <a:pt x="12170" y="5463"/>
                    <a:pt x="11565" y="5499"/>
                  </a:cubicBezTo>
                  <a:lnTo>
                    <a:pt x="7900" y="5499"/>
                  </a:lnTo>
                  <a:cubicBezTo>
                    <a:pt x="6441" y="5499"/>
                    <a:pt x="5267" y="4360"/>
                    <a:pt x="5267" y="2937"/>
                  </a:cubicBezTo>
                  <a:cubicBezTo>
                    <a:pt x="5267" y="2545"/>
                    <a:pt x="5338" y="2154"/>
                    <a:pt x="5516" y="1798"/>
                  </a:cubicBezTo>
                  <a:lnTo>
                    <a:pt x="2314" y="375"/>
                  </a:lnTo>
                  <a:cubicBezTo>
                    <a:pt x="2088" y="273"/>
                    <a:pt x="1858" y="226"/>
                    <a:pt x="1635" y="226"/>
                  </a:cubicBezTo>
                  <a:cubicBezTo>
                    <a:pt x="767" y="226"/>
                    <a:pt x="1" y="935"/>
                    <a:pt x="1" y="1869"/>
                  </a:cubicBezTo>
                  <a:cubicBezTo>
                    <a:pt x="1" y="2439"/>
                    <a:pt x="286" y="3008"/>
                    <a:pt x="784" y="3293"/>
                  </a:cubicBezTo>
                  <a:lnTo>
                    <a:pt x="6334" y="6566"/>
                  </a:lnTo>
                  <a:cubicBezTo>
                    <a:pt x="7259" y="7100"/>
                    <a:pt x="8327" y="7420"/>
                    <a:pt x="9430" y="7420"/>
                  </a:cubicBezTo>
                  <a:lnTo>
                    <a:pt x="17115" y="7420"/>
                  </a:lnTo>
                  <a:cubicBezTo>
                    <a:pt x="17400" y="7420"/>
                    <a:pt x="17649" y="7171"/>
                    <a:pt x="17649" y="6886"/>
                  </a:cubicBezTo>
                  <a:lnTo>
                    <a:pt x="17649" y="1941"/>
                  </a:lnTo>
                  <a:lnTo>
                    <a:pt x="17613" y="1941"/>
                  </a:lnTo>
                  <a:cubicBezTo>
                    <a:pt x="17613" y="1798"/>
                    <a:pt x="17578" y="1656"/>
                    <a:pt x="17471" y="1549"/>
                  </a:cubicBezTo>
                  <a:cubicBezTo>
                    <a:pt x="16653" y="624"/>
                    <a:pt x="15479" y="90"/>
                    <a:pt x="14233" y="19"/>
                  </a:cubicBezTo>
                  <a:cubicBezTo>
                    <a:pt x="14089" y="7"/>
                    <a:pt x="13945" y="1"/>
                    <a:pt x="13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3883;p90"/>
          <p:cNvGrpSpPr/>
          <p:nvPr/>
        </p:nvGrpSpPr>
        <p:grpSpPr>
          <a:xfrm>
            <a:off x="2659052" y="3208118"/>
            <a:ext cx="456350" cy="439900"/>
            <a:chOff x="993888" y="1374050"/>
            <a:chExt cx="456350" cy="439900"/>
          </a:xfrm>
          <a:solidFill>
            <a:schemeClr val="bg1"/>
          </a:solidFill>
        </p:grpSpPr>
        <p:sp>
          <p:nvSpPr>
            <p:cNvPr id="54" name="Google Shape;3884;p90"/>
            <p:cNvSpPr/>
            <p:nvPr/>
          </p:nvSpPr>
          <p:spPr>
            <a:xfrm>
              <a:off x="1250938" y="1545725"/>
              <a:ext cx="78325" cy="266875"/>
            </a:xfrm>
            <a:custGeom>
              <a:avLst/>
              <a:gdLst/>
              <a:ahLst/>
              <a:cxnLst/>
              <a:rect l="l" t="t" r="r" b="b"/>
              <a:pathLst>
                <a:path w="3133" h="10675" extrusionOk="0">
                  <a:moveTo>
                    <a:pt x="535" y="1"/>
                  </a:moveTo>
                  <a:cubicBezTo>
                    <a:pt x="250" y="1"/>
                    <a:pt x="1" y="214"/>
                    <a:pt x="1" y="499"/>
                  </a:cubicBezTo>
                  <a:lnTo>
                    <a:pt x="1" y="10141"/>
                  </a:lnTo>
                  <a:cubicBezTo>
                    <a:pt x="1" y="10426"/>
                    <a:pt x="250" y="10675"/>
                    <a:pt x="535" y="10675"/>
                  </a:cubicBezTo>
                  <a:lnTo>
                    <a:pt x="2598" y="10675"/>
                  </a:lnTo>
                  <a:cubicBezTo>
                    <a:pt x="2883" y="10675"/>
                    <a:pt x="3132" y="10426"/>
                    <a:pt x="3132" y="10141"/>
                  </a:cubicBezTo>
                  <a:lnTo>
                    <a:pt x="3132" y="499"/>
                  </a:lnTo>
                  <a:cubicBezTo>
                    <a:pt x="3132" y="214"/>
                    <a:pt x="2883" y="1"/>
                    <a:pt x="25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85;p90"/>
            <p:cNvSpPr/>
            <p:nvPr/>
          </p:nvSpPr>
          <p:spPr>
            <a:xfrm>
              <a:off x="1129963" y="1614225"/>
              <a:ext cx="77425" cy="198375"/>
            </a:xfrm>
            <a:custGeom>
              <a:avLst/>
              <a:gdLst/>
              <a:ahLst/>
              <a:cxnLst/>
              <a:rect l="l" t="t" r="r" b="b"/>
              <a:pathLst>
                <a:path w="3097" h="7935" extrusionOk="0">
                  <a:moveTo>
                    <a:pt x="535" y="1"/>
                  </a:moveTo>
                  <a:cubicBezTo>
                    <a:pt x="250" y="1"/>
                    <a:pt x="1" y="250"/>
                    <a:pt x="1" y="534"/>
                  </a:cubicBezTo>
                  <a:lnTo>
                    <a:pt x="1" y="7401"/>
                  </a:lnTo>
                  <a:cubicBezTo>
                    <a:pt x="1" y="7686"/>
                    <a:pt x="250" y="7935"/>
                    <a:pt x="535" y="7935"/>
                  </a:cubicBezTo>
                  <a:lnTo>
                    <a:pt x="2598" y="7935"/>
                  </a:lnTo>
                  <a:cubicBezTo>
                    <a:pt x="2883" y="7935"/>
                    <a:pt x="3097" y="7686"/>
                    <a:pt x="3097" y="7401"/>
                  </a:cubicBezTo>
                  <a:lnTo>
                    <a:pt x="3097" y="534"/>
                  </a:lnTo>
                  <a:cubicBezTo>
                    <a:pt x="3097" y="250"/>
                    <a:pt x="2883" y="1"/>
                    <a:pt x="25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86;p90"/>
            <p:cNvSpPr/>
            <p:nvPr/>
          </p:nvSpPr>
          <p:spPr>
            <a:xfrm>
              <a:off x="1371913" y="1476350"/>
              <a:ext cx="78325" cy="336250"/>
            </a:xfrm>
            <a:custGeom>
              <a:avLst/>
              <a:gdLst/>
              <a:ahLst/>
              <a:cxnLst/>
              <a:rect l="l" t="t" r="r" b="b"/>
              <a:pathLst>
                <a:path w="3133" h="13450" extrusionOk="0">
                  <a:moveTo>
                    <a:pt x="535" y="1"/>
                  </a:moveTo>
                  <a:cubicBezTo>
                    <a:pt x="250" y="1"/>
                    <a:pt x="1" y="250"/>
                    <a:pt x="1" y="534"/>
                  </a:cubicBezTo>
                  <a:lnTo>
                    <a:pt x="1" y="12916"/>
                  </a:lnTo>
                  <a:cubicBezTo>
                    <a:pt x="1" y="13201"/>
                    <a:pt x="250" y="13450"/>
                    <a:pt x="535" y="13450"/>
                  </a:cubicBezTo>
                  <a:lnTo>
                    <a:pt x="2598" y="13450"/>
                  </a:lnTo>
                  <a:cubicBezTo>
                    <a:pt x="2883" y="13450"/>
                    <a:pt x="3132" y="13201"/>
                    <a:pt x="3132" y="12916"/>
                  </a:cubicBezTo>
                  <a:lnTo>
                    <a:pt x="3132" y="534"/>
                  </a:lnTo>
                  <a:cubicBezTo>
                    <a:pt x="3132" y="250"/>
                    <a:pt x="2883" y="1"/>
                    <a:pt x="25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87;p90"/>
            <p:cNvSpPr/>
            <p:nvPr/>
          </p:nvSpPr>
          <p:spPr>
            <a:xfrm>
              <a:off x="1010788" y="1374050"/>
              <a:ext cx="276625" cy="213525"/>
            </a:xfrm>
            <a:custGeom>
              <a:avLst/>
              <a:gdLst/>
              <a:ahLst/>
              <a:cxnLst/>
              <a:rect l="l" t="t" r="r" b="b"/>
              <a:pathLst>
                <a:path w="11065" h="8541" extrusionOk="0">
                  <a:moveTo>
                    <a:pt x="7970" y="1"/>
                  </a:moveTo>
                  <a:lnTo>
                    <a:pt x="5551" y="1744"/>
                  </a:lnTo>
                  <a:cubicBezTo>
                    <a:pt x="5124" y="2029"/>
                    <a:pt x="5337" y="2669"/>
                    <a:pt x="5835" y="2669"/>
                  </a:cubicBezTo>
                  <a:cubicBezTo>
                    <a:pt x="5942" y="2669"/>
                    <a:pt x="6049" y="2634"/>
                    <a:pt x="6156" y="2563"/>
                  </a:cubicBezTo>
                  <a:lnTo>
                    <a:pt x="7650" y="1495"/>
                  </a:lnTo>
                  <a:lnTo>
                    <a:pt x="7650" y="1495"/>
                  </a:lnTo>
                  <a:cubicBezTo>
                    <a:pt x="7152" y="4946"/>
                    <a:pt x="4163" y="7508"/>
                    <a:pt x="676" y="7508"/>
                  </a:cubicBezTo>
                  <a:cubicBezTo>
                    <a:pt x="0" y="7508"/>
                    <a:pt x="0" y="8540"/>
                    <a:pt x="676" y="8540"/>
                  </a:cubicBezTo>
                  <a:cubicBezTo>
                    <a:pt x="4732" y="8540"/>
                    <a:pt x="8184" y="5516"/>
                    <a:pt x="8717" y="1495"/>
                  </a:cubicBezTo>
                  <a:lnTo>
                    <a:pt x="9998" y="2563"/>
                  </a:lnTo>
                  <a:cubicBezTo>
                    <a:pt x="10106" y="2649"/>
                    <a:pt x="10219" y="2686"/>
                    <a:pt x="10325" y="2686"/>
                  </a:cubicBezTo>
                  <a:cubicBezTo>
                    <a:pt x="10743" y="2686"/>
                    <a:pt x="11065" y="2113"/>
                    <a:pt x="10639" y="1744"/>
                  </a:cubicBezTo>
                  <a:lnTo>
                    <a:pt x="10425" y="1744"/>
                  </a:lnTo>
                  <a:lnTo>
                    <a:pt x="83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88;p90"/>
            <p:cNvSpPr/>
            <p:nvPr/>
          </p:nvSpPr>
          <p:spPr>
            <a:xfrm>
              <a:off x="993888" y="1647575"/>
              <a:ext cx="107650" cy="166375"/>
            </a:xfrm>
            <a:custGeom>
              <a:avLst/>
              <a:gdLst/>
              <a:ahLst/>
              <a:cxnLst/>
              <a:rect l="l" t="t" r="r" b="b"/>
              <a:pathLst>
                <a:path w="4306" h="6655" extrusionOk="0">
                  <a:moveTo>
                    <a:pt x="2153" y="1"/>
                  </a:moveTo>
                  <a:cubicBezTo>
                    <a:pt x="1877" y="1"/>
                    <a:pt x="1601" y="196"/>
                    <a:pt x="1637" y="588"/>
                  </a:cubicBezTo>
                  <a:lnTo>
                    <a:pt x="1637" y="837"/>
                  </a:lnTo>
                  <a:cubicBezTo>
                    <a:pt x="0" y="1406"/>
                    <a:pt x="427" y="3826"/>
                    <a:pt x="2171" y="3861"/>
                  </a:cubicBezTo>
                  <a:cubicBezTo>
                    <a:pt x="2847" y="3861"/>
                    <a:pt x="2847" y="4893"/>
                    <a:pt x="2171" y="4893"/>
                  </a:cubicBezTo>
                  <a:lnTo>
                    <a:pt x="1139" y="4893"/>
                  </a:lnTo>
                  <a:cubicBezTo>
                    <a:pt x="498" y="4929"/>
                    <a:pt x="498" y="5854"/>
                    <a:pt x="1139" y="5925"/>
                  </a:cubicBezTo>
                  <a:lnTo>
                    <a:pt x="1637" y="5925"/>
                  </a:lnTo>
                  <a:lnTo>
                    <a:pt x="1637" y="6067"/>
                  </a:lnTo>
                  <a:cubicBezTo>
                    <a:pt x="1601" y="6459"/>
                    <a:pt x="1877" y="6654"/>
                    <a:pt x="2153" y="6654"/>
                  </a:cubicBezTo>
                  <a:cubicBezTo>
                    <a:pt x="2429" y="6654"/>
                    <a:pt x="2704" y="6459"/>
                    <a:pt x="2669" y="6067"/>
                  </a:cubicBezTo>
                  <a:lnTo>
                    <a:pt x="2669" y="5818"/>
                  </a:lnTo>
                  <a:cubicBezTo>
                    <a:pt x="4305" y="5249"/>
                    <a:pt x="3914" y="2794"/>
                    <a:pt x="2171" y="2794"/>
                  </a:cubicBezTo>
                  <a:cubicBezTo>
                    <a:pt x="1459" y="2794"/>
                    <a:pt x="1459" y="1762"/>
                    <a:pt x="2171" y="1762"/>
                  </a:cubicBezTo>
                  <a:lnTo>
                    <a:pt x="3167" y="1762"/>
                  </a:lnTo>
                  <a:cubicBezTo>
                    <a:pt x="3807" y="1726"/>
                    <a:pt x="3807" y="801"/>
                    <a:pt x="3167" y="730"/>
                  </a:cubicBezTo>
                  <a:lnTo>
                    <a:pt x="2669" y="730"/>
                  </a:lnTo>
                  <a:lnTo>
                    <a:pt x="2669" y="588"/>
                  </a:lnTo>
                  <a:cubicBezTo>
                    <a:pt x="2704" y="196"/>
                    <a:pt x="2429" y="1"/>
                    <a:pt x="21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3889;p90"/>
          <p:cNvGrpSpPr/>
          <p:nvPr/>
        </p:nvGrpSpPr>
        <p:grpSpPr>
          <a:xfrm>
            <a:off x="4434784" y="2336155"/>
            <a:ext cx="336250" cy="441225"/>
            <a:chOff x="7023063" y="4167125"/>
            <a:chExt cx="336250" cy="441225"/>
          </a:xfrm>
          <a:solidFill>
            <a:schemeClr val="bg1"/>
          </a:solidFill>
        </p:grpSpPr>
        <p:sp>
          <p:nvSpPr>
            <p:cNvPr id="60" name="Google Shape;3890;p90"/>
            <p:cNvSpPr/>
            <p:nvPr/>
          </p:nvSpPr>
          <p:spPr>
            <a:xfrm>
              <a:off x="7057738" y="4167125"/>
              <a:ext cx="266900" cy="148575"/>
            </a:xfrm>
            <a:custGeom>
              <a:avLst/>
              <a:gdLst/>
              <a:ahLst/>
              <a:cxnLst/>
              <a:rect l="l" t="t" r="r" b="b"/>
              <a:pathLst>
                <a:path w="10676" h="5943" extrusionOk="0">
                  <a:moveTo>
                    <a:pt x="5338" y="1"/>
                  </a:moveTo>
                  <a:cubicBezTo>
                    <a:pt x="2385" y="1"/>
                    <a:pt x="1" y="2385"/>
                    <a:pt x="1" y="5338"/>
                  </a:cubicBezTo>
                  <a:lnTo>
                    <a:pt x="1" y="5943"/>
                  </a:lnTo>
                  <a:lnTo>
                    <a:pt x="3132" y="5943"/>
                  </a:lnTo>
                  <a:lnTo>
                    <a:pt x="3096" y="5338"/>
                  </a:lnTo>
                  <a:cubicBezTo>
                    <a:pt x="3096" y="3844"/>
                    <a:pt x="4217" y="3096"/>
                    <a:pt x="5338" y="3096"/>
                  </a:cubicBezTo>
                  <a:cubicBezTo>
                    <a:pt x="6459" y="3096"/>
                    <a:pt x="7580" y="3844"/>
                    <a:pt x="7580" y="5338"/>
                  </a:cubicBezTo>
                  <a:lnTo>
                    <a:pt x="7580" y="5943"/>
                  </a:lnTo>
                  <a:lnTo>
                    <a:pt x="10675" y="5943"/>
                  </a:lnTo>
                  <a:lnTo>
                    <a:pt x="10675" y="5338"/>
                  </a:lnTo>
                  <a:cubicBezTo>
                    <a:pt x="10675" y="2385"/>
                    <a:pt x="8291" y="1"/>
                    <a:pt x="53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91;p90"/>
            <p:cNvSpPr/>
            <p:nvPr/>
          </p:nvSpPr>
          <p:spPr>
            <a:xfrm>
              <a:off x="7023063" y="4341475"/>
              <a:ext cx="336250" cy="266875"/>
            </a:xfrm>
            <a:custGeom>
              <a:avLst/>
              <a:gdLst/>
              <a:ahLst/>
              <a:cxnLst/>
              <a:rect l="l" t="t" r="r" b="b"/>
              <a:pathLst>
                <a:path w="13450" h="10675" extrusionOk="0">
                  <a:moveTo>
                    <a:pt x="6707" y="2055"/>
                  </a:moveTo>
                  <a:cubicBezTo>
                    <a:pt x="6965" y="2055"/>
                    <a:pt x="7223" y="2224"/>
                    <a:pt x="7223" y="2562"/>
                  </a:cubicBezTo>
                  <a:lnTo>
                    <a:pt x="7223" y="2740"/>
                  </a:lnTo>
                  <a:lnTo>
                    <a:pt x="7757" y="2740"/>
                  </a:lnTo>
                  <a:cubicBezTo>
                    <a:pt x="8433" y="2740"/>
                    <a:pt x="8433" y="3772"/>
                    <a:pt x="7757" y="3772"/>
                  </a:cubicBezTo>
                  <a:lnTo>
                    <a:pt x="6725" y="3772"/>
                  </a:lnTo>
                  <a:cubicBezTo>
                    <a:pt x="6013" y="3772"/>
                    <a:pt x="6013" y="4804"/>
                    <a:pt x="6725" y="4804"/>
                  </a:cubicBezTo>
                  <a:cubicBezTo>
                    <a:pt x="8469" y="4804"/>
                    <a:pt x="8860" y="7259"/>
                    <a:pt x="7223" y="7828"/>
                  </a:cubicBezTo>
                  <a:lnTo>
                    <a:pt x="7223" y="8077"/>
                  </a:lnTo>
                  <a:cubicBezTo>
                    <a:pt x="7223" y="8433"/>
                    <a:pt x="6965" y="8611"/>
                    <a:pt x="6707" y="8611"/>
                  </a:cubicBezTo>
                  <a:cubicBezTo>
                    <a:pt x="6449" y="8611"/>
                    <a:pt x="6191" y="8433"/>
                    <a:pt x="6191" y="8077"/>
                  </a:cubicBezTo>
                  <a:lnTo>
                    <a:pt x="6191" y="7900"/>
                  </a:lnTo>
                  <a:lnTo>
                    <a:pt x="5693" y="7900"/>
                  </a:lnTo>
                  <a:cubicBezTo>
                    <a:pt x="5053" y="7864"/>
                    <a:pt x="5053" y="6939"/>
                    <a:pt x="5693" y="6868"/>
                  </a:cubicBezTo>
                  <a:lnTo>
                    <a:pt x="6725" y="6868"/>
                  </a:lnTo>
                  <a:cubicBezTo>
                    <a:pt x="7401" y="6868"/>
                    <a:pt x="7401" y="5836"/>
                    <a:pt x="6725" y="5836"/>
                  </a:cubicBezTo>
                  <a:cubicBezTo>
                    <a:pt x="4982" y="5836"/>
                    <a:pt x="4555" y="3416"/>
                    <a:pt x="6191" y="2847"/>
                  </a:cubicBezTo>
                  <a:lnTo>
                    <a:pt x="6191" y="2562"/>
                  </a:lnTo>
                  <a:cubicBezTo>
                    <a:pt x="6191" y="2224"/>
                    <a:pt x="6449" y="2055"/>
                    <a:pt x="6707" y="2055"/>
                  </a:cubicBezTo>
                  <a:close/>
                  <a:moveTo>
                    <a:pt x="1210" y="1"/>
                  </a:moveTo>
                  <a:cubicBezTo>
                    <a:pt x="534" y="1"/>
                    <a:pt x="0" y="534"/>
                    <a:pt x="0" y="1210"/>
                  </a:cubicBezTo>
                  <a:lnTo>
                    <a:pt x="0" y="9465"/>
                  </a:lnTo>
                  <a:cubicBezTo>
                    <a:pt x="0" y="10141"/>
                    <a:pt x="534" y="10675"/>
                    <a:pt x="1210" y="10675"/>
                  </a:cubicBezTo>
                  <a:lnTo>
                    <a:pt x="12240" y="10675"/>
                  </a:lnTo>
                  <a:cubicBezTo>
                    <a:pt x="12881" y="10675"/>
                    <a:pt x="13450" y="10141"/>
                    <a:pt x="13450" y="9465"/>
                  </a:cubicBezTo>
                  <a:lnTo>
                    <a:pt x="13450" y="1210"/>
                  </a:lnTo>
                  <a:cubicBezTo>
                    <a:pt x="13450" y="534"/>
                    <a:pt x="12881" y="1"/>
                    <a:pt x="122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1957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96"/>
                                        </p:tgtEl>
                                        <p:attrNameLst>
                                          <p:attrName>style.visibility</p:attrName>
                                        </p:attrNameLst>
                                      </p:cBhvr>
                                      <p:to>
                                        <p:strVal val="visible"/>
                                      </p:to>
                                    </p:set>
                                    <p:animEffect transition="in" filter="barn(inVertical)">
                                      <p:cBhvr>
                                        <p:cTn id="7" dur="500"/>
                                        <p:tgtEl>
                                          <p:spTgt spid="309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090"/>
                                        </p:tgtEl>
                                        <p:attrNameLst>
                                          <p:attrName>style.visibility</p:attrName>
                                        </p:attrNameLst>
                                      </p:cBhvr>
                                      <p:to>
                                        <p:strVal val="visible"/>
                                      </p:to>
                                    </p:se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3091"/>
                                        </p:tgtEl>
                                        <p:attrNameLst>
                                          <p:attrName>style.visibility</p:attrName>
                                        </p:attrNameLst>
                                      </p:cBhvr>
                                      <p:to>
                                        <p:strVal val="visible"/>
                                      </p:to>
                                    </p:set>
                                    <p:animEffect transition="in" filter="wipe(down)">
                                      <p:cBhvr>
                                        <p:cTn id="13" dur="232">
                                          <p:stCondLst>
                                            <p:cond delay="0"/>
                                          </p:stCondLst>
                                        </p:cTn>
                                        <p:tgtEl>
                                          <p:spTgt spid="3091"/>
                                        </p:tgtEl>
                                      </p:cBhvr>
                                    </p:animEffect>
                                    <p:anim calcmode="lin" valueType="num">
                                      <p:cBhvr>
                                        <p:cTn id="14" dur="729" tmFilter="0,0; 0.14,0.36; 0.43,0.73; 0.71,0.91; 1.0,1.0">
                                          <p:stCondLst>
                                            <p:cond delay="0"/>
                                          </p:stCondLst>
                                        </p:cTn>
                                        <p:tgtEl>
                                          <p:spTgt spid="3091"/>
                                        </p:tgtEl>
                                        <p:attrNameLst>
                                          <p:attrName>ppt_x</p:attrName>
                                        </p:attrNameLst>
                                      </p:cBhvr>
                                      <p:tavLst>
                                        <p:tav tm="0">
                                          <p:val>
                                            <p:strVal val="#ppt_x-0.25"/>
                                          </p:val>
                                        </p:tav>
                                        <p:tav tm="100000">
                                          <p:val>
                                            <p:strVal val="#ppt_x"/>
                                          </p:val>
                                        </p:tav>
                                      </p:tavLst>
                                    </p:anim>
                                    <p:anim calcmode="lin" valueType="num">
                                      <p:cBhvr>
                                        <p:cTn id="15" dur="266" tmFilter="0.0,0.0; 0.25,0.07; 0.50,0.2; 0.75,0.467; 1.0,1.0">
                                          <p:stCondLst>
                                            <p:cond delay="0"/>
                                          </p:stCondLst>
                                        </p:cTn>
                                        <p:tgtEl>
                                          <p:spTgt spid="3091"/>
                                        </p:tgtEl>
                                        <p:attrNameLst>
                                          <p:attrName>ppt_y</p:attrName>
                                        </p:attrNameLst>
                                      </p:cBhvr>
                                      <p:tavLst>
                                        <p:tav tm="0" fmla="#ppt_y-sin(pi*$)/3">
                                          <p:val>
                                            <p:fltVal val="0.5"/>
                                          </p:val>
                                        </p:tav>
                                        <p:tav tm="100000">
                                          <p:val>
                                            <p:fltVal val="1"/>
                                          </p:val>
                                        </p:tav>
                                      </p:tavLst>
                                    </p:anim>
                                    <p:anim calcmode="lin" valueType="num">
                                      <p:cBhvr>
                                        <p:cTn id="16" dur="266" tmFilter="0, 0; 0.125,0.2665; 0.25,0.4; 0.375,0.465; 0.5,0.5;  0.625,0.535; 0.75,0.6; 0.875,0.7335; 1,1">
                                          <p:stCondLst>
                                            <p:cond delay="266"/>
                                          </p:stCondLst>
                                        </p:cTn>
                                        <p:tgtEl>
                                          <p:spTgt spid="3091"/>
                                        </p:tgtEl>
                                        <p:attrNameLst>
                                          <p:attrName>ppt_y</p:attrName>
                                        </p:attrNameLst>
                                      </p:cBhvr>
                                      <p:tavLst>
                                        <p:tav tm="0" fmla="#ppt_y-sin(pi*$)/9">
                                          <p:val>
                                            <p:fltVal val="0"/>
                                          </p:val>
                                        </p:tav>
                                        <p:tav tm="100000">
                                          <p:val>
                                            <p:fltVal val="1"/>
                                          </p:val>
                                        </p:tav>
                                      </p:tavLst>
                                    </p:anim>
                                    <p:anim calcmode="lin" valueType="num">
                                      <p:cBhvr>
                                        <p:cTn id="17" dur="133" tmFilter="0, 0; 0.125,0.2665; 0.25,0.4; 0.375,0.465; 0.5,0.5;  0.625,0.535; 0.75,0.6; 0.875,0.7335; 1,1">
                                          <p:stCondLst>
                                            <p:cond delay="530"/>
                                          </p:stCondLst>
                                        </p:cTn>
                                        <p:tgtEl>
                                          <p:spTgt spid="3091"/>
                                        </p:tgtEl>
                                        <p:attrNameLst>
                                          <p:attrName>ppt_y</p:attrName>
                                        </p:attrNameLst>
                                      </p:cBhvr>
                                      <p:tavLst>
                                        <p:tav tm="0" fmla="#ppt_y-sin(pi*$)/27">
                                          <p:val>
                                            <p:fltVal val="0"/>
                                          </p:val>
                                        </p:tav>
                                        <p:tav tm="100000">
                                          <p:val>
                                            <p:fltVal val="1"/>
                                          </p:val>
                                        </p:tav>
                                      </p:tavLst>
                                    </p:anim>
                                    <p:anim calcmode="lin" valueType="num">
                                      <p:cBhvr>
                                        <p:cTn id="18" dur="66" tmFilter="0, 0; 0.125,0.2665; 0.25,0.4; 0.375,0.465; 0.5,0.5;  0.625,0.535; 0.75,0.6; 0.875,0.7335; 1,1">
                                          <p:stCondLst>
                                            <p:cond delay="662"/>
                                          </p:stCondLst>
                                        </p:cTn>
                                        <p:tgtEl>
                                          <p:spTgt spid="3091"/>
                                        </p:tgtEl>
                                        <p:attrNameLst>
                                          <p:attrName>ppt_y</p:attrName>
                                        </p:attrNameLst>
                                      </p:cBhvr>
                                      <p:tavLst>
                                        <p:tav tm="0" fmla="#ppt_y-sin(pi*$)/81">
                                          <p:val>
                                            <p:fltVal val="0"/>
                                          </p:val>
                                        </p:tav>
                                        <p:tav tm="100000">
                                          <p:val>
                                            <p:fltVal val="1"/>
                                          </p:val>
                                        </p:tav>
                                      </p:tavLst>
                                    </p:anim>
                                    <p:animScale>
                                      <p:cBhvr>
                                        <p:cTn id="19" dur="10">
                                          <p:stCondLst>
                                            <p:cond delay="260"/>
                                          </p:stCondLst>
                                        </p:cTn>
                                        <p:tgtEl>
                                          <p:spTgt spid="3091"/>
                                        </p:tgtEl>
                                      </p:cBhvr>
                                      <p:to x="100000" y="60000"/>
                                    </p:animScale>
                                    <p:animScale>
                                      <p:cBhvr>
                                        <p:cTn id="20" dur="66" decel="50000">
                                          <p:stCondLst>
                                            <p:cond delay="270"/>
                                          </p:stCondLst>
                                        </p:cTn>
                                        <p:tgtEl>
                                          <p:spTgt spid="3091"/>
                                        </p:tgtEl>
                                      </p:cBhvr>
                                      <p:to x="100000" y="100000"/>
                                    </p:animScale>
                                    <p:animScale>
                                      <p:cBhvr>
                                        <p:cTn id="21" dur="10">
                                          <p:stCondLst>
                                            <p:cond delay="525"/>
                                          </p:stCondLst>
                                        </p:cTn>
                                        <p:tgtEl>
                                          <p:spTgt spid="3091"/>
                                        </p:tgtEl>
                                      </p:cBhvr>
                                      <p:to x="100000" y="80000"/>
                                    </p:animScale>
                                    <p:animScale>
                                      <p:cBhvr>
                                        <p:cTn id="22" dur="66" decel="50000">
                                          <p:stCondLst>
                                            <p:cond delay="535"/>
                                          </p:stCondLst>
                                        </p:cTn>
                                        <p:tgtEl>
                                          <p:spTgt spid="3091"/>
                                        </p:tgtEl>
                                      </p:cBhvr>
                                      <p:to x="100000" y="100000"/>
                                    </p:animScale>
                                    <p:animScale>
                                      <p:cBhvr>
                                        <p:cTn id="23" dur="10">
                                          <p:stCondLst>
                                            <p:cond delay="657"/>
                                          </p:stCondLst>
                                        </p:cTn>
                                        <p:tgtEl>
                                          <p:spTgt spid="3091"/>
                                        </p:tgtEl>
                                      </p:cBhvr>
                                      <p:to x="100000" y="90000"/>
                                    </p:animScale>
                                    <p:animScale>
                                      <p:cBhvr>
                                        <p:cTn id="24" dur="66" decel="50000">
                                          <p:stCondLst>
                                            <p:cond delay="667"/>
                                          </p:stCondLst>
                                        </p:cTn>
                                        <p:tgtEl>
                                          <p:spTgt spid="3091"/>
                                        </p:tgtEl>
                                      </p:cBhvr>
                                      <p:to x="100000" y="100000"/>
                                    </p:animScale>
                                    <p:animScale>
                                      <p:cBhvr>
                                        <p:cTn id="25" dur="10">
                                          <p:stCondLst>
                                            <p:cond delay="723"/>
                                          </p:stCondLst>
                                        </p:cTn>
                                        <p:tgtEl>
                                          <p:spTgt spid="3091"/>
                                        </p:tgtEl>
                                      </p:cBhvr>
                                      <p:to x="100000" y="95000"/>
                                    </p:animScale>
                                    <p:animScale>
                                      <p:cBhvr>
                                        <p:cTn id="26" dur="66" decel="50000">
                                          <p:stCondLst>
                                            <p:cond delay="734"/>
                                          </p:stCondLst>
                                        </p:cTn>
                                        <p:tgtEl>
                                          <p:spTgt spid="3091"/>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093"/>
                                        </p:tgtEl>
                                        <p:attrNameLst>
                                          <p:attrName>style.visibility</p:attrName>
                                        </p:attrNameLst>
                                      </p:cBhvr>
                                      <p:to>
                                        <p:strVal val="visible"/>
                                      </p:to>
                                    </p:set>
                                    <p:animEffect transition="in" filter="wipe(down)">
                                      <p:cBhvr>
                                        <p:cTn id="29" dur="348">
                                          <p:stCondLst>
                                            <p:cond delay="0"/>
                                          </p:stCondLst>
                                        </p:cTn>
                                        <p:tgtEl>
                                          <p:spTgt spid="3093"/>
                                        </p:tgtEl>
                                      </p:cBhvr>
                                    </p:animEffect>
                                    <p:anim calcmode="lin" valueType="num">
                                      <p:cBhvr>
                                        <p:cTn id="30" dur="1093" tmFilter="0,0; 0.14,0.36; 0.43,0.73; 0.71,0.91; 1.0,1.0">
                                          <p:stCondLst>
                                            <p:cond delay="0"/>
                                          </p:stCondLst>
                                        </p:cTn>
                                        <p:tgtEl>
                                          <p:spTgt spid="3093"/>
                                        </p:tgtEl>
                                        <p:attrNameLst>
                                          <p:attrName>ppt_x</p:attrName>
                                        </p:attrNameLst>
                                      </p:cBhvr>
                                      <p:tavLst>
                                        <p:tav tm="0">
                                          <p:val>
                                            <p:strVal val="#ppt_x-0.25"/>
                                          </p:val>
                                        </p:tav>
                                        <p:tav tm="100000">
                                          <p:val>
                                            <p:strVal val="#ppt_x"/>
                                          </p:val>
                                        </p:tav>
                                      </p:tavLst>
                                    </p:anim>
                                    <p:anim calcmode="lin" valueType="num">
                                      <p:cBhvr>
                                        <p:cTn id="31" dur="398" tmFilter="0.0,0.0; 0.25,0.07; 0.50,0.2; 0.75,0.467; 1.0,1.0">
                                          <p:stCondLst>
                                            <p:cond delay="0"/>
                                          </p:stCondLst>
                                        </p:cTn>
                                        <p:tgtEl>
                                          <p:spTgt spid="3093"/>
                                        </p:tgtEl>
                                        <p:attrNameLst>
                                          <p:attrName>ppt_y</p:attrName>
                                        </p:attrNameLst>
                                      </p:cBhvr>
                                      <p:tavLst>
                                        <p:tav tm="0" fmla="#ppt_y-sin(pi*$)/3">
                                          <p:val>
                                            <p:fltVal val="0.5"/>
                                          </p:val>
                                        </p:tav>
                                        <p:tav tm="100000">
                                          <p:val>
                                            <p:fltVal val="1"/>
                                          </p:val>
                                        </p:tav>
                                      </p:tavLst>
                                    </p:anim>
                                    <p:anim calcmode="lin" valueType="num">
                                      <p:cBhvr>
                                        <p:cTn id="32" dur="398" tmFilter="0, 0; 0.125,0.2665; 0.25,0.4; 0.375,0.465; 0.5,0.5;  0.625,0.535; 0.75,0.6; 0.875,0.7335; 1,1">
                                          <p:stCondLst>
                                            <p:cond delay="398"/>
                                          </p:stCondLst>
                                        </p:cTn>
                                        <p:tgtEl>
                                          <p:spTgt spid="3093"/>
                                        </p:tgtEl>
                                        <p:attrNameLst>
                                          <p:attrName>ppt_y</p:attrName>
                                        </p:attrNameLst>
                                      </p:cBhvr>
                                      <p:tavLst>
                                        <p:tav tm="0" fmla="#ppt_y-sin(pi*$)/9">
                                          <p:val>
                                            <p:fltVal val="0"/>
                                          </p:val>
                                        </p:tav>
                                        <p:tav tm="100000">
                                          <p:val>
                                            <p:fltVal val="1"/>
                                          </p:val>
                                        </p:tav>
                                      </p:tavLst>
                                    </p:anim>
                                    <p:anim calcmode="lin" valueType="num">
                                      <p:cBhvr>
                                        <p:cTn id="33" dur="199" tmFilter="0, 0; 0.125,0.2665; 0.25,0.4; 0.375,0.465; 0.5,0.5;  0.625,0.535; 0.75,0.6; 0.875,0.7335; 1,1">
                                          <p:stCondLst>
                                            <p:cond delay="794"/>
                                          </p:stCondLst>
                                        </p:cTn>
                                        <p:tgtEl>
                                          <p:spTgt spid="3093"/>
                                        </p:tgtEl>
                                        <p:attrNameLst>
                                          <p:attrName>ppt_y</p:attrName>
                                        </p:attrNameLst>
                                      </p:cBhvr>
                                      <p:tavLst>
                                        <p:tav tm="0" fmla="#ppt_y-sin(pi*$)/27">
                                          <p:val>
                                            <p:fltVal val="0"/>
                                          </p:val>
                                        </p:tav>
                                        <p:tav tm="100000">
                                          <p:val>
                                            <p:fltVal val="1"/>
                                          </p:val>
                                        </p:tav>
                                      </p:tavLst>
                                    </p:anim>
                                    <p:anim calcmode="lin" valueType="num">
                                      <p:cBhvr>
                                        <p:cTn id="34" dur="98" tmFilter="0, 0; 0.125,0.2665; 0.25,0.4; 0.375,0.465; 0.5,0.5;  0.625,0.535; 0.75,0.6; 0.875,0.7335; 1,1">
                                          <p:stCondLst>
                                            <p:cond delay="994"/>
                                          </p:stCondLst>
                                        </p:cTn>
                                        <p:tgtEl>
                                          <p:spTgt spid="3093"/>
                                        </p:tgtEl>
                                        <p:attrNameLst>
                                          <p:attrName>ppt_y</p:attrName>
                                        </p:attrNameLst>
                                      </p:cBhvr>
                                      <p:tavLst>
                                        <p:tav tm="0" fmla="#ppt_y-sin(pi*$)/81">
                                          <p:val>
                                            <p:fltVal val="0"/>
                                          </p:val>
                                        </p:tav>
                                        <p:tav tm="100000">
                                          <p:val>
                                            <p:fltVal val="1"/>
                                          </p:val>
                                        </p:tav>
                                      </p:tavLst>
                                    </p:anim>
                                    <p:animScale>
                                      <p:cBhvr>
                                        <p:cTn id="35" dur="16">
                                          <p:stCondLst>
                                            <p:cond delay="390"/>
                                          </p:stCondLst>
                                        </p:cTn>
                                        <p:tgtEl>
                                          <p:spTgt spid="3093"/>
                                        </p:tgtEl>
                                      </p:cBhvr>
                                      <p:to x="100000" y="60000"/>
                                    </p:animScale>
                                    <p:animScale>
                                      <p:cBhvr>
                                        <p:cTn id="36" dur="100" decel="50000">
                                          <p:stCondLst>
                                            <p:cond delay="406"/>
                                          </p:stCondLst>
                                        </p:cTn>
                                        <p:tgtEl>
                                          <p:spTgt spid="3093"/>
                                        </p:tgtEl>
                                      </p:cBhvr>
                                      <p:to x="100000" y="100000"/>
                                    </p:animScale>
                                    <p:animScale>
                                      <p:cBhvr>
                                        <p:cTn id="37" dur="16">
                                          <p:stCondLst>
                                            <p:cond delay="787"/>
                                          </p:stCondLst>
                                        </p:cTn>
                                        <p:tgtEl>
                                          <p:spTgt spid="3093"/>
                                        </p:tgtEl>
                                      </p:cBhvr>
                                      <p:to x="100000" y="80000"/>
                                    </p:animScale>
                                    <p:animScale>
                                      <p:cBhvr>
                                        <p:cTn id="38" dur="100" decel="50000">
                                          <p:stCondLst>
                                            <p:cond delay="803"/>
                                          </p:stCondLst>
                                        </p:cTn>
                                        <p:tgtEl>
                                          <p:spTgt spid="3093"/>
                                        </p:tgtEl>
                                      </p:cBhvr>
                                      <p:to x="100000" y="100000"/>
                                    </p:animScale>
                                    <p:animScale>
                                      <p:cBhvr>
                                        <p:cTn id="39" dur="16">
                                          <p:stCondLst>
                                            <p:cond delay="985"/>
                                          </p:stCondLst>
                                        </p:cTn>
                                        <p:tgtEl>
                                          <p:spTgt spid="3093"/>
                                        </p:tgtEl>
                                      </p:cBhvr>
                                      <p:to x="100000" y="90000"/>
                                    </p:animScale>
                                    <p:animScale>
                                      <p:cBhvr>
                                        <p:cTn id="40" dur="100" decel="50000">
                                          <p:stCondLst>
                                            <p:cond delay="1001"/>
                                          </p:stCondLst>
                                        </p:cTn>
                                        <p:tgtEl>
                                          <p:spTgt spid="3093"/>
                                        </p:tgtEl>
                                      </p:cBhvr>
                                      <p:to x="100000" y="100000"/>
                                    </p:animScale>
                                    <p:animScale>
                                      <p:cBhvr>
                                        <p:cTn id="41" dur="16">
                                          <p:stCondLst>
                                            <p:cond delay="1085"/>
                                          </p:stCondLst>
                                        </p:cTn>
                                        <p:tgtEl>
                                          <p:spTgt spid="3093"/>
                                        </p:tgtEl>
                                      </p:cBhvr>
                                      <p:to x="100000" y="95000"/>
                                    </p:animScale>
                                    <p:animScale>
                                      <p:cBhvr>
                                        <p:cTn id="42" dur="100" decel="50000">
                                          <p:stCondLst>
                                            <p:cond delay="1100"/>
                                          </p:stCondLst>
                                        </p:cTn>
                                        <p:tgtEl>
                                          <p:spTgt spid="3093"/>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3095"/>
                                        </p:tgtEl>
                                        <p:attrNameLst>
                                          <p:attrName>style.visibility</p:attrName>
                                        </p:attrNameLst>
                                      </p:cBhvr>
                                      <p:to>
                                        <p:strVal val="visible"/>
                                      </p:to>
                                    </p:set>
                                    <p:animEffect transition="in" filter="wipe(down)">
                                      <p:cBhvr>
                                        <p:cTn id="45" dur="522">
                                          <p:stCondLst>
                                            <p:cond delay="0"/>
                                          </p:stCondLst>
                                        </p:cTn>
                                        <p:tgtEl>
                                          <p:spTgt spid="3095"/>
                                        </p:tgtEl>
                                      </p:cBhvr>
                                    </p:animEffect>
                                    <p:anim calcmode="lin" valueType="num">
                                      <p:cBhvr>
                                        <p:cTn id="46" dur="1640" tmFilter="0,0; 0.14,0.36; 0.43,0.73; 0.71,0.91; 1.0,1.0">
                                          <p:stCondLst>
                                            <p:cond delay="0"/>
                                          </p:stCondLst>
                                        </p:cTn>
                                        <p:tgtEl>
                                          <p:spTgt spid="3095"/>
                                        </p:tgtEl>
                                        <p:attrNameLst>
                                          <p:attrName>ppt_x</p:attrName>
                                        </p:attrNameLst>
                                      </p:cBhvr>
                                      <p:tavLst>
                                        <p:tav tm="0">
                                          <p:val>
                                            <p:strVal val="#ppt_x-0.25"/>
                                          </p:val>
                                        </p:tav>
                                        <p:tav tm="100000">
                                          <p:val>
                                            <p:strVal val="#ppt_x"/>
                                          </p:val>
                                        </p:tav>
                                      </p:tavLst>
                                    </p:anim>
                                    <p:anim calcmode="lin" valueType="num">
                                      <p:cBhvr>
                                        <p:cTn id="47" dur="598" tmFilter="0.0,0.0; 0.25,0.07; 0.50,0.2; 0.75,0.467; 1.0,1.0">
                                          <p:stCondLst>
                                            <p:cond delay="0"/>
                                          </p:stCondLst>
                                        </p:cTn>
                                        <p:tgtEl>
                                          <p:spTgt spid="3095"/>
                                        </p:tgtEl>
                                        <p:attrNameLst>
                                          <p:attrName>ppt_y</p:attrName>
                                        </p:attrNameLst>
                                      </p:cBhvr>
                                      <p:tavLst>
                                        <p:tav tm="0" fmla="#ppt_y-sin(pi*$)/3">
                                          <p:val>
                                            <p:fltVal val="0.5"/>
                                          </p:val>
                                        </p:tav>
                                        <p:tav tm="100000">
                                          <p:val>
                                            <p:fltVal val="1"/>
                                          </p:val>
                                        </p:tav>
                                      </p:tavLst>
                                    </p:anim>
                                    <p:anim calcmode="lin" valueType="num">
                                      <p:cBhvr>
                                        <p:cTn id="48" dur="598" tmFilter="0, 0; 0.125,0.2665; 0.25,0.4; 0.375,0.465; 0.5,0.5;  0.625,0.535; 0.75,0.6; 0.875,0.7335; 1,1">
                                          <p:stCondLst>
                                            <p:cond delay="598"/>
                                          </p:stCondLst>
                                        </p:cTn>
                                        <p:tgtEl>
                                          <p:spTgt spid="3095"/>
                                        </p:tgtEl>
                                        <p:attrNameLst>
                                          <p:attrName>ppt_y</p:attrName>
                                        </p:attrNameLst>
                                      </p:cBhvr>
                                      <p:tavLst>
                                        <p:tav tm="0" fmla="#ppt_y-sin(pi*$)/9">
                                          <p:val>
                                            <p:fltVal val="0"/>
                                          </p:val>
                                        </p:tav>
                                        <p:tav tm="100000">
                                          <p:val>
                                            <p:fltVal val="1"/>
                                          </p:val>
                                        </p:tav>
                                      </p:tavLst>
                                    </p:anim>
                                    <p:anim calcmode="lin" valueType="num">
                                      <p:cBhvr>
                                        <p:cTn id="49" dur="299" tmFilter="0, 0; 0.125,0.2665; 0.25,0.4; 0.375,0.465; 0.5,0.5;  0.625,0.535; 0.75,0.6; 0.875,0.7335; 1,1">
                                          <p:stCondLst>
                                            <p:cond delay="1192"/>
                                          </p:stCondLst>
                                        </p:cTn>
                                        <p:tgtEl>
                                          <p:spTgt spid="3095"/>
                                        </p:tgtEl>
                                        <p:attrNameLst>
                                          <p:attrName>ppt_y</p:attrName>
                                        </p:attrNameLst>
                                      </p:cBhvr>
                                      <p:tavLst>
                                        <p:tav tm="0" fmla="#ppt_y-sin(pi*$)/27">
                                          <p:val>
                                            <p:fltVal val="0"/>
                                          </p:val>
                                        </p:tav>
                                        <p:tav tm="100000">
                                          <p:val>
                                            <p:fltVal val="1"/>
                                          </p:val>
                                        </p:tav>
                                      </p:tavLst>
                                    </p:anim>
                                    <p:anim calcmode="lin" valueType="num">
                                      <p:cBhvr>
                                        <p:cTn id="50" dur="148" tmFilter="0, 0; 0.125,0.2665; 0.25,0.4; 0.375,0.465; 0.5,0.5;  0.625,0.535; 0.75,0.6; 0.875,0.7335; 1,1">
                                          <p:stCondLst>
                                            <p:cond delay="1490"/>
                                          </p:stCondLst>
                                        </p:cTn>
                                        <p:tgtEl>
                                          <p:spTgt spid="3095"/>
                                        </p:tgtEl>
                                        <p:attrNameLst>
                                          <p:attrName>ppt_y</p:attrName>
                                        </p:attrNameLst>
                                      </p:cBhvr>
                                      <p:tavLst>
                                        <p:tav tm="0" fmla="#ppt_y-sin(pi*$)/81">
                                          <p:val>
                                            <p:fltVal val="0"/>
                                          </p:val>
                                        </p:tav>
                                        <p:tav tm="100000">
                                          <p:val>
                                            <p:fltVal val="1"/>
                                          </p:val>
                                        </p:tav>
                                      </p:tavLst>
                                    </p:anim>
                                    <p:animScale>
                                      <p:cBhvr>
                                        <p:cTn id="51" dur="23">
                                          <p:stCondLst>
                                            <p:cond delay="585"/>
                                          </p:stCondLst>
                                        </p:cTn>
                                        <p:tgtEl>
                                          <p:spTgt spid="3095"/>
                                        </p:tgtEl>
                                      </p:cBhvr>
                                      <p:to x="100000" y="60000"/>
                                    </p:animScale>
                                    <p:animScale>
                                      <p:cBhvr>
                                        <p:cTn id="52" dur="149" decel="50000">
                                          <p:stCondLst>
                                            <p:cond delay="608"/>
                                          </p:stCondLst>
                                        </p:cTn>
                                        <p:tgtEl>
                                          <p:spTgt spid="3095"/>
                                        </p:tgtEl>
                                      </p:cBhvr>
                                      <p:to x="100000" y="100000"/>
                                    </p:animScale>
                                    <p:animScale>
                                      <p:cBhvr>
                                        <p:cTn id="53" dur="23">
                                          <p:stCondLst>
                                            <p:cond delay="1181"/>
                                          </p:stCondLst>
                                        </p:cTn>
                                        <p:tgtEl>
                                          <p:spTgt spid="3095"/>
                                        </p:tgtEl>
                                      </p:cBhvr>
                                      <p:to x="100000" y="80000"/>
                                    </p:animScale>
                                    <p:animScale>
                                      <p:cBhvr>
                                        <p:cTn id="54" dur="149" decel="50000">
                                          <p:stCondLst>
                                            <p:cond delay="1204"/>
                                          </p:stCondLst>
                                        </p:cTn>
                                        <p:tgtEl>
                                          <p:spTgt spid="3095"/>
                                        </p:tgtEl>
                                      </p:cBhvr>
                                      <p:to x="100000" y="100000"/>
                                    </p:animScale>
                                    <p:animScale>
                                      <p:cBhvr>
                                        <p:cTn id="55" dur="23">
                                          <p:stCondLst>
                                            <p:cond delay="1478"/>
                                          </p:stCondLst>
                                        </p:cTn>
                                        <p:tgtEl>
                                          <p:spTgt spid="3095"/>
                                        </p:tgtEl>
                                      </p:cBhvr>
                                      <p:to x="100000" y="90000"/>
                                    </p:animScale>
                                    <p:animScale>
                                      <p:cBhvr>
                                        <p:cTn id="56" dur="149" decel="50000">
                                          <p:stCondLst>
                                            <p:cond delay="1501"/>
                                          </p:stCondLst>
                                        </p:cTn>
                                        <p:tgtEl>
                                          <p:spTgt spid="3095"/>
                                        </p:tgtEl>
                                      </p:cBhvr>
                                      <p:to x="100000" y="100000"/>
                                    </p:animScale>
                                    <p:animScale>
                                      <p:cBhvr>
                                        <p:cTn id="57" dur="23">
                                          <p:stCondLst>
                                            <p:cond delay="1627"/>
                                          </p:stCondLst>
                                        </p:cTn>
                                        <p:tgtEl>
                                          <p:spTgt spid="3095"/>
                                        </p:tgtEl>
                                      </p:cBhvr>
                                      <p:to x="100000" y="95000"/>
                                    </p:animScale>
                                    <p:animScale>
                                      <p:cBhvr>
                                        <p:cTn id="58" dur="149" decel="50000">
                                          <p:stCondLst>
                                            <p:cond delay="1651"/>
                                          </p:stCondLst>
                                        </p:cTn>
                                        <p:tgtEl>
                                          <p:spTgt spid="30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0" grpId="0"/>
      <p:bldP spid="3091" grpId="0"/>
      <p:bldP spid="3093" grpId="0"/>
      <p:bldP spid="3095" grpId="0"/>
      <p:bldP spid="30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3"/>
        <p:cNvGrpSpPr/>
        <p:nvPr/>
      </p:nvGrpSpPr>
      <p:grpSpPr>
        <a:xfrm>
          <a:off x="0" y="0"/>
          <a:ext cx="0" cy="0"/>
          <a:chOff x="0" y="0"/>
          <a:chExt cx="0" cy="0"/>
        </a:xfrm>
      </p:grpSpPr>
      <p:sp>
        <p:nvSpPr>
          <p:cNvPr id="3791" name="Google Shape;3791;p88"/>
          <p:cNvSpPr txBox="1"/>
          <p:nvPr/>
        </p:nvSpPr>
        <p:spPr>
          <a:xfrm>
            <a:off x="360436" y="1689026"/>
            <a:ext cx="8783564" cy="2882974"/>
          </a:xfrm>
          <a:prstGeom prst="rect">
            <a:avLst/>
          </a:prstGeom>
          <a:noFill/>
          <a:ln>
            <a:noFill/>
          </a:ln>
        </p:spPr>
        <p:txBody>
          <a:bodyPr spcFirstLastPara="1" wrap="square" lIns="91425" tIns="91425" rIns="91425" bIns="91425" anchor="ctr" anchorCtr="0">
            <a:noAutofit/>
          </a:bodyPr>
          <a:lstStyle/>
          <a:p>
            <a:pPr marL="285750" indent="-285750">
              <a:lnSpc>
                <a:spcPct val="200000"/>
              </a:lnSpc>
              <a:buFont typeface="Wingdings" panose="05000000000000000000" pitchFamily="2" charset="2"/>
              <a:buChar char="§"/>
            </a:pPr>
            <a:r>
              <a:rPr lang="en" sz="1600" b="1" dirty="0" smtClean="0">
                <a:solidFill>
                  <a:schemeClr val="dk2"/>
                </a:solidFill>
                <a:latin typeface="Poppins" panose="020B0604020202020204" charset="0"/>
                <a:ea typeface="Poppins"/>
                <a:cs typeface="Poppins" panose="020B0604020202020204" charset="0"/>
                <a:sym typeface="Poppins"/>
              </a:rPr>
              <a:t>VAN = </a:t>
            </a:r>
            <a:r>
              <a:rPr lang="fr-FR" sz="1600" dirty="0">
                <a:latin typeface="Poppins" panose="020B0604020202020204" charset="0"/>
                <a:cs typeface="Poppins" panose="020B0604020202020204" charset="0"/>
              </a:rPr>
              <a:t>29 756 390 DA </a:t>
            </a:r>
            <a:r>
              <a:rPr lang="fr-FR" sz="1600" b="1" dirty="0">
                <a:latin typeface="Poppins" panose="020B0604020202020204" charset="0"/>
                <a:cs typeface="Poppins" panose="020B0604020202020204" charset="0"/>
              </a:rPr>
              <a:t>&gt; 0</a:t>
            </a:r>
            <a:r>
              <a:rPr lang="fr-FR" sz="1600" dirty="0" smtClean="0">
                <a:latin typeface="Poppins" panose="020B0604020202020204" charset="0"/>
                <a:cs typeface="Poppins" panose="020B0604020202020204" charset="0"/>
              </a:rPr>
              <a:t>. </a:t>
            </a:r>
          </a:p>
          <a:p>
            <a:pPr>
              <a:lnSpc>
                <a:spcPct val="200000"/>
              </a:lnSpc>
            </a:pPr>
            <a:r>
              <a:rPr lang="fr-FR" sz="1600" dirty="0" smtClean="0">
                <a:latin typeface="Poppins" panose="020B0604020202020204" charset="0"/>
                <a:cs typeface="Poppins" panose="020B0604020202020204" charset="0"/>
              </a:rPr>
              <a:t>Une </a:t>
            </a:r>
            <a:r>
              <a:rPr lang="fr-FR" sz="1600" dirty="0">
                <a:latin typeface="Poppins" panose="020B0604020202020204" charset="0"/>
                <a:cs typeface="Poppins" panose="020B0604020202020204" charset="0"/>
              </a:rPr>
              <a:t>VAN positive indique que le projet est favorable et peut être considéré comme une bonne opportunité d'investissement</a:t>
            </a:r>
            <a:r>
              <a:rPr lang="fr-FR" sz="1600" dirty="0" smtClean="0">
                <a:latin typeface="Poppins" panose="020B0604020202020204" charset="0"/>
                <a:cs typeface="Poppins" panose="020B0604020202020204" charset="0"/>
              </a:rPr>
              <a:t>.</a:t>
            </a:r>
          </a:p>
          <a:p>
            <a:pPr lvl="0"/>
            <a:r>
              <a:rPr lang="fr-FR" sz="1600" dirty="0" smtClean="0">
                <a:latin typeface="Poppins" panose="020B0604020202020204" charset="0"/>
                <a:cs typeface="Poppins" panose="020B0604020202020204" charset="0"/>
              </a:rPr>
              <a:t>                                                                            </a:t>
            </a:r>
            <a:endParaRPr lang="en-US" sz="1600" dirty="0" smtClean="0">
              <a:latin typeface="Poppins" panose="020B0604020202020204" charset="0"/>
              <a:cs typeface="Poppins" panose="020B0604020202020204" charset="0"/>
            </a:endParaRPr>
          </a:p>
          <a:p>
            <a:pPr marL="285750" lvl="0" indent="-285750">
              <a:buFont typeface="Wingdings" panose="05000000000000000000" pitchFamily="2" charset="2"/>
              <a:buChar char="§"/>
            </a:pPr>
            <a:r>
              <a:rPr lang="fr-FR" sz="1600" b="1" dirty="0" smtClean="0">
                <a:solidFill>
                  <a:schemeClr val="bg2"/>
                </a:solidFill>
                <a:latin typeface="Poppins" panose="020B0604020202020204" charset="0"/>
                <a:cs typeface="Poppins" panose="020B0604020202020204" charset="0"/>
              </a:rPr>
              <a:t>TRI = </a:t>
            </a:r>
            <a:r>
              <a:rPr lang="fr-FR" sz="1600" dirty="0" smtClean="0">
                <a:latin typeface="Poppins" panose="020B0604020202020204" charset="0"/>
                <a:cs typeface="Poppins" panose="020B0604020202020204" charset="0"/>
              </a:rPr>
              <a:t>20% </a:t>
            </a:r>
            <a:r>
              <a:rPr lang="fr-FR" sz="1600" b="1" dirty="0" smtClean="0">
                <a:latin typeface="Poppins" panose="020B0604020202020204" charset="0"/>
                <a:cs typeface="Poppins" panose="020B0604020202020204" charset="0"/>
              </a:rPr>
              <a:t>&gt;</a:t>
            </a:r>
            <a:r>
              <a:rPr lang="fr-FR" sz="1600" dirty="0" smtClean="0">
                <a:latin typeface="Poppins" panose="020B0604020202020204" charset="0"/>
                <a:cs typeface="Poppins" panose="020B0604020202020204" charset="0"/>
              </a:rPr>
              <a:t> k= 8%  </a:t>
            </a:r>
          </a:p>
          <a:p>
            <a:pPr marL="285750" indent="-285750">
              <a:buFont typeface="Wingdings" panose="05000000000000000000" pitchFamily="2" charset="2"/>
              <a:buChar char="§"/>
            </a:pPr>
            <a:r>
              <a:rPr lang="fr-FR" sz="1600" dirty="0">
                <a:latin typeface="Poppins" panose="020B0604020202020204" charset="0"/>
                <a:cs typeface="Poppins" panose="020B0604020202020204" charset="0"/>
              </a:rPr>
              <a:t>Le TRI </a:t>
            </a:r>
            <a:r>
              <a:rPr lang="fr-FR" sz="1600" dirty="0" smtClean="0">
                <a:latin typeface="Poppins" panose="020B0604020202020204" charset="0"/>
                <a:cs typeface="Poppins" panose="020B0604020202020204" charset="0"/>
              </a:rPr>
              <a:t>est supérieur </a:t>
            </a:r>
            <a:r>
              <a:rPr lang="fr-FR" sz="1600" dirty="0">
                <a:latin typeface="Poppins" panose="020B0604020202020204" charset="0"/>
                <a:cs typeface="Poppins" panose="020B0604020202020204" charset="0"/>
              </a:rPr>
              <a:t>au taux de rendement minimum exigé </a:t>
            </a:r>
            <a:r>
              <a:rPr lang="fr-FR" sz="1600" dirty="0" smtClean="0">
                <a:latin typeface="Poppins" panose="020B0604020202020204" charset="0"/>
                <a:cs typeface="Poppins" panose="020B0604020202020204" charset="0"/>
              </a:rPr>
              <a:t>par </a:t>
            </a:r>
            <a:r>
              <a:rPr lang="fr-FR" sz="1600" dirty="0">
                <a:latin typeface="Poppins" panose="020B0604020202020204" charset="0"/>
                <a:cs typeface="Poppins" panose="020B0604020202020204" charset="0"/>
              </a:rPr>
              <a:t>SOFINANCE, ce qui suggère que le projet est rentable. </a:t>
            </a:r>
            <a:endParaRPr lang="en-US" sz="1600" dirty="0">
              <a:latin typeface="Poppins" panose="020B0604020202020204" charset="0"/>
              <a:cs typeface="Poppins" panose="020B0604020202020204" charset="0"/>
            </a:endParaRPr>
          </a:p>
          <a:p>
            <a:pPr marL="285750" lvl="0" indent="-285750">
              <a:buFont typeface="Wingdings" panose="05000000000000000000" pitchFamily="2" charset="2"/>
              <a:buChar char="§"/>
            </a:pPr>
            <a:endParaRPr sz="1600" dirty="0">
              <a:solidFill>
                <a:schemeClr val="dk2"/>
              </a:solidFill>
              <a:latin typeface="Poppins" panose="020B0604020202020204" charset="0"/>
              <a:ea typeface="Poppins"/>
              <a:cs typeface="Poppins" panose="020B0604020202020204" charset="0"/>
              <a:sym typeface="Poppins"/>
            </a:endParaRPr>
          </a:p>
        </p:txBody>
      </p:sp>
      <p:sp>
        <p:nvSpPr>
          <p:cNvPr id="2" name="Rounded Rectangle 1"/>
          <p:cNvSpPr/>
          <p:nvPr/>
        </p:nvSpPr>
        <p:spPr>
          <a:xfrm>
            <a:off x="360436" y="372979"/>
            <a:ext cx="4440164" cy="549709"/>
          </a:xfrm>
          <a:prstGeom prst="roundRect">
            <a:avLst/>
          </a:prstGeom>
          <a:solidFill>
            <a:schemeClr val="bg2">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latin typeface="Poppins" panose="020B0604020202020204" charset="0"/>
                <a:cs typeface="Poppins" panose="020B0604020202020204" charset="0"/>
              </a:rPr>
              <a:t>4</a:t>
            </a:r>
            <a:r>
              <a:rPr lang="fr-FR" sz="1800" b="1" dirty="0" smtClean="0">
                <a:latin typeface="Poppins" panose="020B0604020202020204" charset="0"/>
                <a:cs typeface="Poppins" panose="020B0604020202020204" charset="0"/>
              </a:rPr>
              <a:t>.3. Analyse de la rentabilité du projet</a:t>
            </a:r>
            <a:endParaRPr lang="en-US" sz="1800" b="1" dirty="0">
              <a:latin typeface="Poppins" panose="020B0604020202020204" charset="0"/>
              <a:cs typeface="Poppins" panose="020B0604020202020204" charset="0"/>
            </a:endParaRPr>
          </a:p>
        </p:txBody>
      </p:sp>
      <p:grpSp>
        <p:nvGrpSpPr>
          <p:cNvPr id="25" name="Google Shape;360;p29"/>
          <p:cNvGrpSpPr/>
          <p:nvPr/>
        </p:nvGrpSpPr>
        <p:grpSpPr>
          <a:xfrm flipH="1">
            <a:off x="7772399" y="38571"/>
            <a:ext cx="1093823" cy="1065015"/>
            <a:chOff x="4380325" y="1801525"/>
            <a:chExt cx="1537325" cy="1824350"/>
          </a:xfrm>
        </p:grpSpPr>
        <p:sp>
          <p:nvSpPr>
            <p:cNvPr id="26" name="Google Shape;361;p29"/>
            <p:cNvSpPr/>
            <p:nvPr/>
          </p:nvSpPr>
          <p:spPr>
            <a:xfrm>
              <a:off x="5511325" y="3181325"/>
              <a:ext cx="113575" cy="198025"/>
            </a:xfrm>
            <a:custGeom>
              <a:avLst/>
              <a:gdLst/>
              <a:ahLst/>
              <a:cxnLst/>
              <a:rect l="l" t="t" r="r" b="b"/>
              <a:pathLst>
                <a:path w="4543" h="7921" extrusionOk="0">
                  <a:moveTo>
                    <a:pt x="1" y="0"/>
                  </a:moveTo>
                  <a:lnTo>
                    <a:pt x="1" y="5296"/>
                  </a:lnTo>
                  <a:lnTo>
                    <a:pt x="4543" y="7921"/>
                  </a:lnTo>
                  <a:lnTo>
                    <a:pt x="4543" y="2625"/>
                  </a:lnTo>
                  <a:lnTo>
                    <a:pt x="1"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7" name="Google Shape;362;p29"/>
            <p:cNvGrpSpPr/>
            <p:nvPr/>
          </p:nvGrpSpPr>
          <p:grpSpPr>
            <a:xfrm>
              <a:off x="4380325" y="1801525"/>
              <a:ext cx="1537325" cy="1824350"/>
              <a:chOff x="4380325" y="1801525"/>
              <a:chExt cx="1537325" cy="1824350"/>
            </a:xfrm>
          </p:grpSpPr>
          <p:sp>
            <p:nvSpPr>
              <p:cNvPr id="46" name="Google Shape;363;p29"/>
              <p:cNvSpPr/>
              <p:nvPr/>
            </p:nvSpPr>
            <p:spPr>
              <a:xfrm>
                <a:off x="4580050" y="2872050"/>
                <a:ext cx="639700" cy="371350"/>
              </a:xfrm>
              <a:custGeom>
                <a:avLst/>
                <a:gdLst/>
                <a:ahLst/>
                <a:cxnLst/>
                <a:rect l="l" t="t" r="r" b="b"/>
                <a:pathLst>
                  <a:path w="25588" h="14854" extrusionOk="0">
                    <a:moveTo>
                      <a:pt x="7875" y="0"/>
                    </a:moveTo>
                    <a:cubicBezTo>
                      <a:pt x="7710" y="0"/>
                      <a:pt x="7545" y="46"/>
                      <a:pt x="7396" y="137"/>
                    </a:cubicBezTo>
                    <a:lnTo>
                      <a:pt x="252" y="4268"/>
                    </a:lnTo>
                    <a:cubicBezTo>
                      <a:pt x="1" y="4428"/>
                      <a:pt x="1" y="4793"/>
                      <a:pt x="252" y="4930"/>
                    </a:cubicBezTo>
                    <a:lnTo>
                      <a:pt x="17165" y="14700"/>
                    </a:lnTo>
                    <a:cubicBezTo>
                      <a:pt x="17337" y="14802"/>
                      <a:pt x="17536" y="14854"/>
                      <a:pt x="17739" y="14854"/>
                    </a:cubicBezTo>
                    <a:cubicBezTo>
                      <a:pt x="17941" y="14854"/>
                      <a:pt x="18147" y="14802"/>
                      <a:pt x="18329" y="14700"/>
                    </a:cubicBezTo>
                    <a:lnTo>
                      <a:pt x="25291" y="10637"/>
                    </a:lnTo>
                    <a:cubicBezTo>
                      <a:pt x="25588" y="10477"/>
                      <a:pt x="25588" y="10066"/>
                      <a:pt x="25291" y="9906"/>
                    </a:cubicBezTo>
                    <a:lnTo>
                      <a:pt x="8355" y="137"/>
                    </a:lnTo>
                    <a:cubicBezTo>
                      <a:pt x="8206" y="46"/>
                      <a:pt x="8041" y="0"/>
                      <a:pt x="787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364;p29"/>
              <p:cNvSpPr/>
              <p:nvPr/>
            </p:nvSpPr>
            <p:spPr>
              <a:xfrm>
                <a:off x="4581775" y="2987300"/>
                <a:ext cx="636275" cy="277775"/>
              </a:xfrm>
              <a:custGeom>
                <a:avLst/>
                <a:gdLst/>
                <a:ahLst/>
                <a:cxnLst/>
                <a:rect l="l" t="t" r="r" b="b"/>
                <a:pathLst>
                  <a:path w="25451" h="11111" extrusionOk="0">
                    <a:moveTo>
                      <a:pt x="0" y="1"/>
                    </a:moveTo>
                    <a:lnTo>
                      <a:pt x="0" y="868"/>
                    </a:lnTo>
                    <a:cubicBezTo>
                      <a:pt x="0" y="982"/>
                      <a:pt x="46" y="1119"/>
                      <a:pt x="183" y="1188"/>
                    </a:cubicBezTo>
                    <a:lnTo>
                      <a:pt x="17096" y="10957"/>
                    </a:lnTo>
                    <a:cubicBezTo>
                      <a:pt x="17268" y="11060"/>
                      <a:pt x="17467" y="11111"/>
                      <a:pt x="17670" y="11111"/>
                    </a:cubicBezTo>
                    <a:cubicBezTo>
                      <a:pt x="17872" y="11111"/>
                      <a:pt x="18078" y="11060"/>
                      <a:pt x="18260" y="10957"/>
                    </a:cubicBezTo>
                    <a:lnTo>
                      <a:pt x="25222" y="6894"/>
                    </a:lnTo>
                    <a:cubicBezTo>
                      <a:pt x="25359" y="6826"/>
                      <a:pt x="25428" y="6689"/>
                      <a:pt x="25450" y="6529"/>
                    </a:cubicBezTo>
                    <a:lnTo>
                      <a:pt x="25450" y="5661"/>
                    </a:lnTo>
                    <a:cubicBezTo>
                      <a:pt x="25450" y="5798"/>
                      <a:pt x="25359" y="5958"/>
                      <a:pt x="25222" y="6027"/>
                    </a:cubicBezTo>
                    <a:lnTo>
                      <a:pt x="18260" y="10090"/>
                    </a:lnTo>
                    <a:cubicBezTo>
                      <a:pt x="18078" y="10192"/>
                      <a:pt x="17872" y="10244"/>
                      <a:pt x="17670" y="10244"/>
                    </a:cubicBezTo>
                    <a:cubicBezTo>
                      <a:pt x="17467" y="10244"/>
                      <a:pt x="17268" y="10192"/>
                      <a:pt x="17096" y="10090"/>
                    </a:cubicBezTo>
                    <a:lnTo>
                      <a:pt x="183" y="320"/>
                    </a:lnTo>
                    <a:cubicBezTo>
                      <a:pt x="46" y="252"/>
                      <a:pt x="0" y="115"/>
                      <a:pt x="0" y="1"/>
                    </a:cubicBezTo>
                    <a:close/>
                  </a:path>
                </a:pathLst>
              </a:custGeom>
              <a:solidFill>
                <a:srgbClr val="A7BCC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365;p29"/>
              <p:cNvSpPr/>
              <p:nvPr/>
            </p:nvSpPr>
            <p:spPr>
              <a:xfrm>
                <a:off x="4581775" y="2987300"/>
                <a:ext cx="440550" cy="277350"/>
              </a:xfrm>
              <a:custGeom>
                <a:avLst/>
                <a:gdLst/>
                <a:ahLst/>
                <a:cxnLst/>
                <a:rect l="l" t="t" r="r" b="b"/>
                <a:pathLst>
                  <a:path w="17622" h="11094" extrusionOk="0">
                    <a:moveTo>
                      <a:pt x="0" y="1"/>
                    </a:moveTo>
                    <a:lnTo>
                      <a:pt x="0" y="868"/>
                    </a:lnTo>
                    <a:cubicBezTo>
                      <a:pt x="0" y="982"/>
                      <a:pt x="46" y="1119"/>
                      <a:pt x="183" y="1188"/>
                    </a:cubicBezTo>
                    <a:lnTo>
                      <a:pt x="17096" y="10957"/>
                    </a:lnTo>
                    <a:cubicBezTo>
                      <a:pt x="17256" y="11048"/>
                      <a:pt x="17439" y="11094"/>
                      <a:pt x="17621" y="11094"/>
                    </a:cubicBezTo>
                    <a:lnTo>
                      <a:pt x="17621" y="10226"/>
                    </a:lnTo>
                    <a:cubicBezTo>
                      <a:pt x="17439" y="10226"/>
                      <a:pt x="17256" y="10181"/>
                      <a:pt x="17096" y="10090"/>
                    </a:cubicBezTo>
                    <a:lnTo>
                      <a:pt x="183" y="320"/>
                    </a:lnTo>
                    <a:cubicBezTo>
                      <a:pt x="46" y="252"/>
                      <a:pt x="0" y="115"/>
                      <a:pt x="0" y="1"/>
                    </a:cubicBez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366;p29"/>
              <p:cNvSpPr/>
              <p:nvPr/>
            </p:nvSpPr>
            <p:spPr>
              <a:xfrm>
                <a:off x="4380325" y="2029775"/>
                <a:ext cx="999775" cy="1315925"/>
              </a:xfrm>
              <a:custGeom>
                <a:avLst/>
                <a:gdLst/>
                <a:ahLst/>
                <a:cxnLst/>
                <a:rect l="l" t="t" r="r" b="b"/>
                <a:pathLst>
                  <a:path w="39991" h="52637" extrusionOk="0">
                    <a:moveTo>
                      <a:pt x="1" y="29331"/>
                    </a:moveTo>
                    <a:lnTo>
                      <a:pt x="39991" y="52636"/>
                    </a:lnTo>
                    <a:lnTo>
                      <a:pt x="39991" y="23191"/>
                    </a:lnTo>
                    <a:lnTo>
                      <a:pt x="1"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Google Shape;367;p29"/>
              <p:cNvSpPr/>
              <p:nvPr/>
            </p:nvSpPr>
            <p:spPr>
              <a:xfrm>
                <a:off x="5380075" y="2589575"/>
                <a:ext cx="33125" cy="756125"/>
              </a:xfrm>
              <a:custGeom>
                <a:avLst/>
                <a:gdLst/>
                <a:ahLst/>
                <a:cxnLst/>
                <a:rect l="l" t="t" r="r" b="b"/>
                <a:pathLst>
                  <a:path w="1325" h="30245" extrusionOk="0">
                    <a:moveTo>
                      <a:pt x="1325" y="1"/>
                    </a:moveTo>
                    <a:lnTo>
                      <a:pt x="1" y="799"/>
                    </a:lnTo>
                    <a:lnTo>
                      <a:pt x="1" y="30244"/>
                    </a:lnTo>
                    <a:lnTo>
                      <a:pt x="1325" y="29422"/>
                    </a:lnTo>
                    <a:lnTo>
                      <a:pt x="1325" y="1"/>
                    </a:lnTo>
                    <a:close/>
                  </a:path>
                </a:pathLst>
              </a:custGeom>
              <a:solidFill>
                <a:srgbClr val="A7BCC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Google Shape;368;p29"/>
              <p:cNvSpPr/>
              <p:nvPr/>
            </p:nvSpPr>
            <p:spPr>
              <a:xfrm>
                <a:off x="4380325" y="2009825"/>
                <a:ext cx="1032875" cy="599750"/>
              </a:xfrm>
              <a:custGeom>
                <a:avLst/>
                <a:gdLst/>
                <a:ahLst/>
                <a:cxnLst/>
                <a:rect l="l" t="t" r="r" b="b"/>
                <a:pathLst>
                  <a:path w="41315" h="23990" extrusionOk="0">
                    <a:moveTo>
                      <a:pt x="1348" y="0"/>
                    </a:moveTo>
                    <a:lnTo>
                      <a:pt x="1" y="799"/>
                    </a:lnTo>
                    <a:lnTo>
                      <a:pt x="39991" y="23989"/>
                    </a:lnTo>
                    <a:lnTo>
                      <a:pt x="41315" y="23191"/>
                    </a:lnTo>
                    <a:lnTo>
                      <a:pt x="1348"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369;p29"/>
              <p:cNvSpPr/>
              <p:nvPr/>
            </p:nvSpPr>
            <p:spPr>
              <a:xfrm>
                <a:off x="4380325" y="2029775"/>
                <a:ext cx="999775" cy="1315925"/>
              </a:xfrm>
              <a:custGeom>
                <a:avLst/>
                <a:gdLst/>
                <a:ahLst/>
                <a:cxnLst/>
                <a:rect l="l" t="t" r="r" b="b"/>
                <a:pathLst>
                  <a:path w="39991" h="52637" extrusionOk="0">
                    <a:moveTo>
                      <a:pt x="937" y="1644"/>
                    </a:moveTo>
                    <a:lnTo>
                      <a:pt x="39032" y="23739"/>
                    </a:lnTo>
                    <a:lnTo>
                      <a:pt x="39032" y="50970"/>
                    </a:lnTo>
                    <a:lnTo>
                      <a:pt x="937" y="28784"/>
                    </a:lnTo>
                    <a:lnTo>
                      <a:pt x="937" y="1644"/>
                    </a:lnTo>
                    <a:close/>
                    <a:moveTo>
                      <a:pt x="1" y="1"/>
                    </a:moveTo>
                    <a:lnTo>
                      <a:pt x="1" y="29331"/>
                    </a:lnTo>
                    <a:lnTo>
                      <a:pt x="39991" y="52636"/>
                    </a:lnTo>
                    <a:lnTo>
                      <a:pt x="39991" y="23191"/>
                    </a:lnTo>
                    <a:lnTo>
                      <a:pt x="1"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370;p29"/>
              <p:cNvSpPr/>
              <p:nvPr/>
            </p:nvSpPr>
            <p:spPr>
              <a:xfrm>
                <a:off x="5512475" y="2220950"/>
                <a:ext cx="376625" cy="667100"/>
              </a:xfrm>
              <a:custGeom>
                <a:avLst/>
                <a:gdLst/>
                <a:ahLst/>
                <a:cxnLst/>
                <a:rect l="l" t="t" r="r" b="b"/>
                <a:pathLst>
                  <a:path w="15065" h="26684" extrusionOk="0">
                    <a:moveTo>
                      <a:pt x="0" y="0"/>
                    </a:moveTo>
                    <a:lnTo>
                      <a:pt x="0" y="17964"/>
                    </a:lnTo>
                    <a:lnTo>
                      <a:pt x="15065" y="26683"/>
                    </a:lnTo>
                    <a:lnTo>
                      <a:pt x="15065" y="867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371;p29"/>
              <p:cNvSpPr/>
              <p:nvPr/>
            </p:nvSpPr>
            <p:spPr>
              <a:xfrm>
                <a:off x="5889100" y="2420675"/>
                <a:ext cx="28550" cy="467375"/>
              </a:xfrm>
              <a:custGeom>
                <a:avLst/>
                <a:gdLst/>
                <a:ahLst/>
                <a:cxnLst/>
                <a:rect l="l" t="t" r="r" b="b"/>
                <a:pathLst>
                  <a:path w="1142" h="18695" extrusionOk="0">
                    <a:moveTo>
                      <a:pt x="1141" y="0"/>
                    </a:moveTo>
                    <a:lnTo>
                      <a:pt x="0" y="685"/>
                    </a:lnTo>
                    <a:lnTo>
                      <a:pt x="0" y="18694"/>
                    </a:lnTo>
                    <a:lnTo>
                      <a:pt x="1141" y="18009"/>
                    </a:lnTo>
                    <a:lnTo>
                      <a:pt x="1141" y="0"/>
                    </a:lnTo>
                    <a:close/>
                  </a:path>
                </a:pathLst>
              </a:custGeom>
              <a:solidFill>
                <a:srgbClr val="A7BCC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372;p29"/>
              <p:cNvSpPr/>
              <p:nvPr/>
            </p:nvSpPr>
            <p:spPr>
              <a:xfrm>
                <a:off x="5512475" y="2204400"/>
                <a:ext cx="405175" cy="233425"/>
              </a:xfrm>
              <a:custGeom>
                <a:avLst/>
                <a:gdLst/>
                <a:ahLst/>
                <a:cxnLst/>
                <a:rect l="l" t="t" r="r" b="b"/>
                <a:pathLst>
                  <a:path w="16207" h="9337" extrusionOk="0">
                    <a:moveTo>
                      <a:pt x="1164" y="0"/>
                    </a:moveTo>
                    <a:lnTo>
                      <a:pt x="0" y="662"/>
                    </a:lnTo>
                    <a:lnTo>
                      <a:pt x="15065" y="9336"/>
                    </a:lnTo>
                    <a:lnTo>
                      <a:pt x="16206" y="8651"/>
                    </a:lnTo>
                    <a:lnTo>
                      <a:pt x="1164"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373;p29"/>
              <p:cNvSpPr/>
              <p:nvPr/>
            </p:nvSpPr>
            <p:spPr>
              <a:xfrm>
                <a:off x="5544425" y="2277450"/>
                <a:ext cx="313300" cy="554100"/>
              </a:xfrm>
              <a:custGeom>
                <a:avLst/>
                <a:gdLst/>
                <a:ahLst/>
                <a:cxnLst/>
                <a:rect l="l" t="t" r="r" b="b"/>
                <a:pathLst>
                  <a:path w="12532" h="22164" extrusionOk="0">
                    <a:moveTo>
                      <a:pt x="1" y="0"/>
                    </a:moveTo>
                    <a:lnTo>
                      <a:pt x="1" y="14905"/>
                    </a:lnTo>
                    <a:lnTo>
                      <a:pt x="12532" y="22163"/>
                    </a:lnTo>
                    <a:lnTo>
                      <a:pt x="12532" y="7190"/>
                    </a:lnTo>
                    <a:lnTo>
                      <a:pt x="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374;p29"/>
              <p:cNvSpPr/>
              <p:nvPr/>
            </p:nvSpPr>
            <p:spPr>
              <a:xfrm>
                <a:off x="5567250" y="2531375"/>
                <a:ext cx="57100" cy="134125"/>
              </a:xfrm>
              <a:custGeom>
                <a:avLst/>
                <a:gdLst/>
                <a:ahLst/>
                <a:cxnLst/>
                <a:rect l="l" t="t" r="r" b="b"/>
                <a:pathLst>
                  <a:path w="2284" h="5365" extrusionOk="0">
                    <a:moveTo>
                      <a:pt x="1" y="0"/>
                    </a:moveTo>
                    <a:lnTo>
                      <a:pt x="1" y="4063"/>
                    </a:lnTo>
                    <a:lnTo>
                      <a:pt x="2283" y="5364"/>
                    </a:lnTo>
                    <a:lnTo>
                      <a:pt x="2283" y="1301"/>
                    </a:lnTo>
                    <a:lnTo>
                      <a:pt x="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Google Shape;375;p29"/>
              <p:cNvSpPr/>
              <p:nvPr/>
            </p:nvSpPr>
            <p:spPr>
              <a:xfrm>
                <a:off x="5538725" y="2607275"/>
                <a:ext cx="17700" cy="20000"/>
              </a:xfrm>
              <a:custGeom>
                <a:avLst/>
                <a:gdLst/>
                <a:ahLst/>
                <a:cxnLst/>
                <a:rect l="l" t="t" r="r" b="b"/>
                <a:pathLst>
                  <a:path w="708" h="800" extrusionOk="0">
                    <a:moveTo>
                      <a:pt x="0" y="0"/>
                    </a:moveTo>
                    <a:lnTo>
                      <a:pt x="0" y="388"/>
                    </a:lnTo>
                    <a:lnTo>
                      <a:pt x="708" y="799"/>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376;p29"/>
              <p:cNvSpPr/>
              <p:nvPr/>
            </p:nvSpPr>
            <p:spPr>
              <a:xfrm>
                <a:off x="5538725" y="2569600"/>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 name="Google Shape;377;p29"/>
              <p:cNvSpPr/>
              <p:nvPr/>
            </p:nvSpPr>
            <p:spPr>
              <a:xfrm>
                <a:off x="5538725" y="2531950"/>
                <a:ext cx="17700" cy="20000"/>
              </a:xfrm>
              <a:custGeom>
                <a:avLst/>
                <a:gdLst/>
                <a:ahLst/>
                <a:cxnLst/>
                <a:rect l="l" t="t" r="r" b="b"/>
                <a:pathLst>
                  <a:path w="708" h="800" extrusionOk="0">
                    <a:moveTo>
                      <a:pt x="0" y="0"/>
                    </a:moveTo>
                    <a:lnTo>
                      <a:pt x="0" y="388"/>
                    </a:lnTo>
                    <a:lnTo>
                      <a:pt x="708" y="799"/>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378;p29"/>
              <p:cNvSpPr/>
              <p:nvPr/>
            </p:nvSpPr>
            <p:spPr>
              <a:xfrm>
                <a:off x="5538725" y="2494275"/>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379;p29"/>
              <p:cNvSpPr/>
              <p:nvPr/>
            </p:nvSpPr>
            <p:spPr>
              <a:xfrm>
                <a:off x="5538725" y="2456625"/>
                <a:ext cx="17700" cy="20000"/>
              </a:xfrm>
              <a:custGeom>
                <a:avLst/>
                <a:gdLst/>
                <a:ahLst/>
                <a:cxnLst/>
                <a:rect l="l" t="t" r="r" b="b"/>
                <a:pathLst>
                  <a:path w="708" h="800" extrusionOk="0">
                    <a:moveTo>
                      <a:pt x="0" y="0"/>
                    </a:moveTo>
                    <a:lnTo>
                      <a:pt x="0" y="388"/>
                    </a:lnTo>
                    <a:lnTo>
                      <a:pt x="708" y="799"/>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380;p29"/>
              <p:cNvSpPr/>
              <p:nvPr/>
            </p:nvSpPr>
            <p:spPr>
              <a:xfrm>
                <a:off x="5538725" y="2418950"/>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381;p29"/>
              <p:cNvSpPr/>
              <p:nvPr/>
            </p:nvSpPr>
            <p:spPr>
              <a:xfrm>
                <a:off x="5538725" y="2381300"/>
                <a:ext cx="17700" cy="20000"/>
              </a:xfrm>
              <a:custGeom>
                <a:avLst/>
                <a:gdLst/>
                <a:ahLst/>
                <a:cxnLst/>
                <a:rect l="l" t="t" r="r" b="b"/>
                <a:pathLst>
                  <a:path w="708" h="800" extrusionOk="0">
                    <a:moveTo>
                      <a:pt x="0" y="0"/>
                    </a:moveTo>
                    <a:lnTo>
                      <a:pt x="0" y="388"/>
                    </a:lnTo>
                    <a:lnTo>
                      <a:pt x="708" y="799"/>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382;p29"/>
              <p:cNvSpPr/>
              <p:nvPr/>
            </p:nvSpPr>
            <p:spPr>
              <a:xfrm>
                <a:off x="5538725" y="2343625"/>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383;p29"/>
              <p:cNvSpPr/>
              <p:nvPr/>
            </p:nvSpPr>
            <p:spPr>
              <a:xfrm>
                <a:off x="5637450" y="2487425"/>
                <a:ext cx="57075" cy="218575"/>
              </a:xfrm>
              <a:custGeom>
                <a:avLst/>
                <a:gdLst/>
                <a:ahLst/>
                <a:cxnLst/>
                <a:rect l="l" t="t" r="r" b="b"/>
                <a:pathLst>
                  <a:path w="2283" h="8743" extrusionOk="0">
                    <a:moveTo>
                      <a:pt x="0" y="1"/>
                    </a:moveTo>
                    <a:lnTo>
                      <a:pt x="0" y="7442"/>
                    </a:lnTo>
                    <a:lnTo>
                      <a:pt x="2283" y="8743"/>
                    </a:lnTo>
                    <a:lnTo>
                      <a:pt x="2283" y="1302"/>
                    </a:lnTo>
                    <a:lnTo>
                      <a:pt x="0"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 name="Google Shape;384;p29"/>
              <p:cNvSpPr/>
              <p:nvPr/>
            </p:nvSpPr>
            <p:spPr>
              <a:xfrm>
                <a:off x="5707625" y="2553050"/>
                <a:ext cx="57100" cy="194050"/>
              </a:xfrm>
              <a:custGeom>
                <a:avLst/>
                <a:gdLst/>
                <a:ahLst/>
                <a:cxnLst/>
                <a:rect l="l" t="t" r="r" b="b"/>
                <a:pathLst>
                  <a:path w="2284" h="7762" extrusionOk="0">
                    <a:moveTo>
                      <a:pt x="1" y="1"/>
                    </a:moveTo>
                    <a:lnTo>
                      <a:pt x="1" y="6437"/>
                    </a:lnTo>
                    <a:lnTo>
                      <a:pt x="2283" y="7761"/>
                    </a:lnTo>
                    <a:lnTo>
                      <a:pt x="2283" y="1325"/>
                    </a:lnTo>
                    <a:lnTo>
                      <a:pt x="1"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 name="Google Shape;385;p29"/>
              <p:cNvSpPr/>
              <p:nvPr/>
            </p:nvSpPr>
            <p:spPr>
              <a:xfrm>
                <a:off x="5777825" y="2496575"/>
                <a:ext cx="57075" cy="291025"/>
              </a:xfrm>
              <a:custGeom>
                <a:avLst/>
                <a:gdLst/>
                <a:ahLst/>
                <a:cxnLst/>
                <a:rect l="l" t="t" r="r" b="b"/>
                <a:pathLst>
                  <a:path w="2283" h="11641" extrusionOk="0">
                    <a:moveTo>
                      <a:pt x="0" y="0"/>
                    </a:moveTo>
                    <a:lnTo>
                      <a:pt x="0" y="10340"/>
                    </a:lnTo>
                    <a:lnTo>
                      <a:pt x="2283" y="11641"/>
                    </a:lnTo>
                    <a:lnTo>
                      <a:pt x="2283" y="1301"/>
                    </a:lnTo>
                    <a:lnTo>
                      <a:pt x="0"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386;p29"/>
              <p:cNvSpPr/>
              <p:nvPr/>
            </p:nvSpPr>
            <p:spPr>
              <a:xfrm>
                <a:off x="5051975" y="1818075"/>
                <a:ext cx="376625" cy="666525"/>
              </a:xfrm>
              <a:custGeom>
                <a:avLst/>
                <a:gdLst/>
                <a:ahLst/>
                <a:cxnLst/>
                <a:rect l="l" t="t" r="r" b="b"/>
                <a:pathLst>
                  <a:path w="15065" h="26661" extrusionOk="0">
                    <a:moveTo>
                      <a:pt x="0" y="1"/>
                    </a:moveTo>
                    <a:lnTo>
                      <a:pt x="0" y="17941"/>
                    </a:lnTo>
                    <a:lnTo>
                      <a:pt x="15065" y="26661"/>
                    </a:lnTo>
                    <a:lnTo>
                      <a:pt x="15065" y="865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Google Shape;387;p29"/>
              <p:cNvSpPr/>
              <p:nvPr/>
            </p:nvSpPr>
            <p:spPr>
              <a:xfrm>
                <a:off x="5428575" y="2017225"/>
                <a:ext cx="28575" cy="467375"/>
              </a:xfrm>
              <a:custGeom>
                <a:avLst/>
                <a:gdLst/>
                <a:ahLst/>
                <a:cxnLst/>
                <a:rect l="l" t="t" r="r" b="b"/>
                <a:pathLst>
                  <a:path w="1143" h="18695" extrusionOk="0">
                    <a:moveTo>
                      <a:pt x="1142" y="1"/>
                    </a:moveTo>
                    <a:lnTo>
                      <a:pt x="1" y="686"/>
                    </a:lnTo>
                    <a:lnTo>
                      <a:pt x="1" y="18695"/>
                    </a:lnTo>
                    <a:lnTo>
                      <a:pt x="1142" y="18010"/>
                    </a:lnTo>
                    <a:lnTo>
                      <a:pt x="1142" y="1"/>
                    </a:lnTo>
                    <a:close/>
                  </a:path>
                </a:pathLst>
              </a:custGeom>
              <a:solidFill>
                <a:srgbClr val="A7BCC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388;p29"/>
              <p:cNvSpPr/>
              <p:nvPr/>
            </p:nvSpPr>
            <p:spPr>
              <a:xfrm>
                <a:off x="5051975" y="1801525"/>
                <a:ext cx="405175" cy="232850"/>
              </a:xfrm>
              <a:custGeom>
                <a:avLst/>
                <a:gdLst/>
                <a:ahLst/>
                <a:cxnLst/>
                <a:rect l="l" t="t" r="r" b="b"/>
                <a:pathLst>
                  <a:path w="16207" h="9314" extrusionOk="0">
                    <a:moveTo>
                      <a:pt x="1164" y="1"/>
                    </a:moveTo>
                    <a:lnTo>
                      <a:pt x="0" y="663"/>
                    </a:lnTo>
                    <a:lnTo>
                      <a:pt x="15065" y="9314"/>
                    </a:lnTo>
                    <a:lnTo>
                      <a:pt x="16206" y="8629"/>
                    </a:lnTo>
                    <a:lnTo>
                      <a:pt x="1164"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389;p29"/>
              <p:cNvSpPr/>
              <p:nvPr/>
            </p:nvSpPr>
            <p:spPr>
              <a:xfrm>
                <a:off x="5083925" y="1874000"/>
                <a:ext cx="313300" cy="554100"/>
              </a:xfrm>
              <a:custGeom>
                <a:avLst/>
                <a:gdLst/>
                <a:ahLst/>
                <a:cxnLst/>
                <a:rect l="l" t="t" r="r" b="b"/>
                <a:pathLst>
                  <a:path w="12532" h="22164" extrusionOk="0">
                    <a:moveTo>
                      <a:pt x="1" y="1"/>
                    </a:moveTo>
                    <a:lnTo>
                      <a:pt x="1" y="14928"/>
                    </a:lnTo>
                    <a:lnTo>
                      <a:pt x="12532" y="22164"/>
                    </a:lnTo>
                    <a:lnTo>
                      <a:pt x="12532" y="7213"/>
                    </a:lnTo>
                    <a:lnTo>
                      <a:pt x="1"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390;p29"/>
              <p:cNvSpPr/>
              <p:nvPr/>
            </p:nvSpPr>
            <p:spPr>
              <a:xfrm>
                <a:off x="5078225" y="2203825"/>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391;p29"/>
              <p:cNvSpPr/>
              <p:nvPr/>
            </p:nvSpPr>
            <p:spPr>
              <a:xfrm>
                <a:off x="5078225" y="2166175"/>
                <a:ext cx="17700" cy="20000"/>
              </a:xfrm>
              <a:custGeom>
                <a:avLst/>
                <a:gdLst/>
                <a:ahLst/>
                <a:cxnLst/>
                <a:rect l="l" t="t" r="r" b="b"/>
                <a:pathLst>
                  <a:path w="708" h="800" extrusionOk="0">
                    <a:moveTo>
                      <a:pt x="0" y="0"/>
                    </a:moveTo>
                    <a:lnTo>
                      <a:pt x="0" y="388"/>
                    </a:lnTo>
                    <a:lnTo>
                      <a:pt x="708" y="799"/>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392;p29"/>
              <p:cNvSpPr/>
              <p:nvPr/>
            </p:nvSpPr>
            <p:spPr>
              <a:xfrm>
                <a:off x="5078225" y="2128500"/>
                <a:ext cx="17700" cy="20000"/>
              </a:xfrm>
              <a:custGeom>
                <a:avLst/>
                <a:gdLst/>
                <a:ahLst/>
                <a:cxnLst/>
                <a:rect l="l" t="t" r="r" b="b"/>
                <a:pathLst>
                  <a:path w="708" h="800" extrusionOk="0">
                    <a:moveTo>
                      <a:pt x="0" y="1"/>
                    </a:moveTo>
                    <a:lnTo>
                      <a:pt x="0" y="389"/>
                    </a:lnTo>
                    <a:lnTo>
                      <a:pt x="708" y="800"/>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393;p29"/>
              <p:cNvSpPr/>
              <p:nvPr/>
            </p:nvSpPr>
            <p:spPr>
              <a:xfrm>
                <a:off x="5078225" y="2090850"/>
                <a:ext cx="17700" cy="20550"/>
              </a:xfrm>
              <a:custGeom>
                <a:avLst/>
                <a:gdLst/>
                <a:ahLst/>
                <a:cxnLst/>
                <a:rect l="l" t="t" r="r" b="b"/>
                <a:pathLst>
                  <a:path w="708" h="822" extrusionOk="0">
                    <a:moveTo>
                      <a:pt x="0" y="0"/>
                    </a:moveTo>
                    <a:lnTo>
                      <a:pt x="0" y="388"/>
                    </a:lnTo>
                    <a:lnTo>
                      <a:pt x="708" y="822"/>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394;p29"/>
              <p:cNvSpPr/>
              <p:nvPr/>
            </p:nvSpPr>
            <p:spPr>
              <a:xfrm>
                <a:off x="5078225" y="2053175"/>
                <a:ext cx="17700" cy="20575"/>
              </a:xfrm>
              <a:custGeom>
                <a:avLst/>
                <a:gdLst/>
                <a:ahLst/>
                <a:cxnLst/>
                <a:rect l="l" t="t" r="r" b="b"/>
                <a:pathLst>
                  <a:path w="708" h="823" extrusionOk="0">
                    <a:moveTo>
                      <a:pt x="0" y="1"/>
                    </a:moveTo>
                    <a:lnTo>
                      <a:pt x="0" y="412"/>
                    </a:lnTo>
                    <a:lnTo>
                      <a:pt x="708" y="823"/>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 name="Google Shape;395;p29"/>
              <p:cNvSpPr/>
              <p:nvPr/>
            </p:nvSpPr>
            <p:spPr>
              <a:xfrm>
                <a:off x="5078225" y="2015525"/>
                <a:ext cx="17700" cy="20575"/>
              </a:xfrm>
              <a:custGeom>
                <a:avLst/>
                <a:gdLst/>
                <a:ahLst/>
                <a:cxnLst/>
                <a:rect l="l" t="t" r="r" b="b"/>
                <a:pathLst>
                  <a:path w="708" h="823" extrusionOk="0">
                    <a:moveTo>
                      <a:pt x="0" y="0"/>
                    </a:moveTo>
                    <a:lnTo>
                      <a:pt x="0" y="411"/>
                    </a:lnTo>
                    <a:lnTo>
                      <a:pt x="708" y="822"/>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Google Shape;396;p29"/>
              <p:cNvSpPr/>
              <p:nvPr/>
            </p:nvSpPr>
            <p:spPr>
              <a:xfrm>
                <a:off x="5078225" y="1977850"/>
                <a:ext cx="17700" cy="20575"/>
              </a:xfrm>
              <a:custGeom>
                <a:avLst/>
                <a:gdLst/>
                <a:ahLst/>
                <a:cxnLst/>
                <a:rect l="l" t="t" r="r" b="b"/>
                <a:pathLst>
                  <a:path w="708" h="823" extrusionOk="0">
                    <a:moveTo>
                      <a:pt x="0" y="1"/>
                    </a:moveTo>
                    <a:lnTo>
                      <a:pt x="0" y="412"/>
                    </a:lnTo>
                    <a:lnTo>
                      <a:pt x="708" y="823"/>
                    </a:lnTo>
                    <a:lnTo>
                      <a:pt x="708" y="412"/>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397;p29"/>
              <p:cNvSpPr/>
              <p:nvPr/>
            </p:nvSpPr>
            <p:spPr>
              <a:xfrm>
                <a:off x="5078225" y="1940200"/>
                <a:ext cx="17700" cy="20575"/>
              </a:xfrm>
              <a:custGeom>
                <a:avLst/>
                <a:gdLst/>
                <a:ahLst/>
                <a:cxnLst/>
                <a:rect l="l" t="t" r="r" b="b"/>
                <a:pathLst>
                  <a:path w="708" h="823" extrusionOk="0">
                    <a:moveTo>
                      <a:pt x="0" y="0"/>
                    </a:moveTo>
                    <a:lnTo>
                      <a:pt x="0" y="411"/>
                    </a:lnTo>
                    <a:lnTo>
                      <a:pt x="708" y="822"/>
                    </a:lnTo>
                    <a:lnTo>
                      <a:pt x="708" y="411"/>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398;p29"/>
              <p:cNvSpPr/>
              <p:nvPr/>
            </p:nvSpPr>
            <p:spPr>
              <a:xfrm>
                <a:off x="5511325" y="3113425"/>
                <a:ext cx="231700" cy="133550"/>
              </a:xfrm>
              <a:custGeom>
                <a:avLst/>
                <a:gdLst/>
                <a:ahLst/>
                <a:cxnLst/>
                <a:rect l="l" t="t" r="r" b="b"/>
                <a:pathLst>
                  <a:path w="9268" h="5342" extrusionOk="0">
                    <a:moveTo>
                      <a:pt x="4703" y="0"/>
                    </a:moveTo>
                    <a:lnTo>
                      <a:pt x="1" y="2716"/>
                    </a:lnTo>
                    <a:lnTo>
                      <a:pt x="4543" y="5341"/>
                    </a:lnTo>
                    <a:lnTo>
                      <a:pt x="9268" y="2648"/>
                    </a:lnTo>
                    <a:lnTo>
                      <a:pt x="470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Google Shape;399;p29"/>
              <p:cNvSpPr/>
              <p:nvPr/>
            </p:nvSpPr>
            <p:spPr>
              <a:xfrm>
                <a:off x="5624875" y="3179600"/>
                <a:ext cx="118150" cy="199750"/>
              </a:xfrm>
              <a:custGeom>
                <a:avLst/>
                <a:gdLst/>
                <a:ahLst/>
                <a:cxnLst/>
                <a:rect l="l" t="t" r="r" b="b"/>
                <a:pathLst>
                  <a:path w="4726" h="7990" extrusionOk="0">
                    <a:moveTo>
                      <a:pt x="4726" y="1"/>
                    </a:moveTo>
                    <a:lnTo>
                      <a:pt x="1" y="2694"/>
                    </a:lnTo>
                    <a:lnTo>
                      <a:pt x="1" y="7990"/>
                    </a:lnTo>
                    <a:lnTo>
                      <a:pt x="4726" y="5274"/>
                    </a:lnTo>
                    <a:lnTo>
                      <a:pt x="4726" y="1"/>
                    </a:lnTo>
                    <a:close/>
                  </a:path>
                </a:pathLst>
              </a:custGeom>
              <a:solidFill>
                <a:srgbClr val="A7BCC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400;p29"/>
              <p:cNvSpPr/>
              <p:nvPr/>
            </p:nvSpPr>
            <p:spPr>
              <a:xfrm>
                <a:off x="5122725" y="2107350"/>
                <a:ext cx="241400" cy="162175"/>
              </a:xfrm>
              <a:custGeom>
                <a:avLst/>
                <a:gdLst/>
                <a:ahLst/>
                <a:cxnLst/>
                <a:rect l="l" t="t" r="r" b="b"/>
                <a:pathLst>
                  <a:path w="9656" h="6487" extrusionOk="0">
                    <a:moveTo>
                      <a:pt x="484" y="0"/>
                    </a:moveTo>
                    <a:cubicBezTo>
                      <a:pt x="197" y="0"/>
                      <a:pt x="1" y="228"/>
                      <a:pt x="1" y="618"/>
                    </a:cubicBezTo>
                    <a:cubicBezTo>
                      <a:pt x="1" y="1166"/>
                      <a:pt x="389" y="1828"/>
                      <a:pt x="868" y="2102"/>
                    </a:cubicBezTo>
                    <a:cubicBezTo>
                      <a:pt x="1000" y="2190"/>
                      <a:pt x="1122" y="2231"/>
                      <a:pt x="1235" y="2231"/>
                    </a:cubicBezTo>
                    <a:cubicBezTo>
                      <a:pt x="1298" y="2231"/>
                      <a:pt x="1358" y="2218"/>
                      <a:pt x="1416" y="2193"/>
                    </a:cubicBezTo>
                    <a:lnTo>
                      <a:pt x="3356" y="4750"/>
                    </a:lnTo>
                    <a:cubicBezTo>
                      <a:pt x="3356" y="4796"/>
                      <a:pt x="3356" y="4841"/>
                      <a:pt x="3356" y="4887"/>
                    </a:cubicBezTo>
                    <a:cubicBezTo>
                      <a:pt x="3356" y="5435"/>
                      <a:pt x="3721" y="6097"/>
                      <a:pt x="4200" y="6370"/>
                    </a:cubicBezTo>
                    <a:cubicBezTo>
                      <a:pt x="4338" y="6449"/>
                      <a:pt x="4469" y="6487"/>
                      <a:pt x="4585" y="6487"/>
                    </a:cubicBezTo>
                    <a:cubicBezTo>
                      <a:pt x="4871" y="6487"/>
                      <a:pt x="5068" y="6258"/>
                      <a:pt x="5068" y="5868"/>
                    </a:cubicBezTo>
                    <a:cubicBezTo>
                      <a:pt x="5068" y="5640"/>
                      <a:pt x="4999" y="5412"/>
                      <a:pt x="4885" y="5161"/>
                    </a:cubicBezTo>
                    <a:lnTo>
                      <a:pt x="8400" y="1851"/>
                    </a:lnTo>
                    <a:cubicBezTo>
                      <a:pt x="8514" y="1965"/>
                      <a:pt x="8651" y="2079"/>
                      <a:pt x="8788" y="2171"/>
                    </a:cubicBezTo>
                    <a:cubicBezTo>
                      <a:pt x="8926" y="2249"/>
                      <a:pt x="9057" y="2287"/>
                      <a:pt x="9172" y="2287"/>
                    </a:cubicBezTo>
                    <a:cubicBezTo>
                      <a:pt x="9459" y="2287"/>
                      <a:pt x="9656" y="2059"/>
                      <a:pt x="9656" y="1668"/>
                    </a:cubicBezTo>
                    <a:cubicBezTo>
                      <a:pt x="9656" y="1121"/>
                      <a:pt x="9268" y="459"/>
                      <a:pt x="8788" y="185"/>
                    </a:cubicBezTo>
                    <a:cubicBezTo>
                      <a:pt x="8650" y="106"/>
                      <a:pt x="8520" y="69"/>
                      <a:pt x="8404" y="69"/>
                    </a:cubicBezTo>
                    <a:cubicBezTo>
                      <a:pt x="8118" y="69"/>
                      <a:pt x="7921" y="297"/>
                      <a:pt x="7921" y="687"/>
                    </a:cubicBezTo>
                    <a:cubicBezTo>
                      <a:pt x="7921" y="938"/>
                      <a:pt x="8012" y="1212"/>
                      <a:pt x="8149" y="1486"/>
                    </a:cubicBezTo>
                    <a:lnTo>
                      <a:pt x="4657" y="4796"/>
                    </a:lnTo>
                    <a:cubicBezTo>
                      <a:pt x="4543" y="4613"/>
                      <a:pt x="4383" y="4476"/>
                      <a:pt x="4223" y="4385"/>
                    </a:cubicBezTo>
                    <a:cubicBezTo>
                      <a:pt x="4081" y="4307"/>
                      <a:pt x="3946" y="4266"/>
                      <a:pt x="3826" y="4266"/>
                    </a:cubicBezTo>
                    <a:cubicBezTo>
                      <a:pt x="3735" y="4266"/>
                      <a:pt x="3653" y="4290"/>
                      <a:pt x="3584" y="4339"/>
                    </a:cubicBezTo>
                    <a:lnTo>
                      <a:pt x="1690" y="1851"/>
                    </a:lnTo>
                    <a:cubicBezTo>
                      <a:pt x="1713" y="1783"/>
                      <a:pt x="1713" y="1714"/>
                      <a:pt x="1713" y="1623"/>
                    </a:cubicBezTo>
                    <a:cubicBezTo>
                      <a:pt x="1735" y="1075"/>
                      <a:pt x="1347" y="390"/>
                      <a:pt x="868" y="116"/>
                    </a:cubicBezTo>
                    <a:cubicBezTo>
                      <a:pt x="730" y="38"/>
                      <a:pt x="600" y="0"/>
                      <a:pt x="48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401;p29"/>
              <p:cNvSpPr/>
              <p:nvPr/>
            </p:nvSpPr>
            <p:spPr>
              <a:xfrm>
                <a:off x="5178650" y="3121400"/>
                <a:ext cx="152375" cy="103325"/>
              </a:xfrm>
              <a:custGeom>
                <a:avLst/>
                <a:gdLst/>
                <a:ahLst/>
                <a:cxnLst/>
                <a:rect l="l" t="t" r="r" b="b"/>
                <a:pathLst>
                  <a:path w="6095" h="4133" extrusionOk="0">
                    <a:moveTo>
                      <a:pt x="1" y="1"/>
                    </a:moveTo>
                    <a:lnTo>
                      <a:pt x="1" y="594"/>
                    </a:lnTo>
                    <a:lnTo>
                      <a:pt x="6095" y="4132"/>
                    </a:lnTo>
                    <a:lnTo>
                      <a:pt x="6095" y="3539"/>
                    </a:lnTo>
                    <a:lnTo>
                      <a:pt x="1"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Google Shape;402;p29"/>
              <p:cNvSpPr/>
              <p:nvPr/>
            </p:nvSpPr>
            <p:spPr>
              <a:xfrm>
                <a:off x="5002900" y="3019825"/>
                <a:ext cx="152950" cy="103325"/>
              </a:xfrm>
              <a:custGeom>
                <a:avLst/>
                <a:gdLst/>
                <a:ahLst/>
                <a:cxnLst/>
                <a:rect l="l" t="t" r="r" b="b"/>
                <a:pathLst>
                  <a:path w="6118" h="4133" extrusionOk="0">
                    <a:moveTo>
                      <a:pt x="0" y="1"/>
                    </a:moveTo>
                    <a:lnTo>
                      <a:pt x="0" y="594"/>
                    </a:lnTo>
                    <a:lnTo>
                      <a:pt x="6117" y="4132"/>
                    </a:lnTo>
                    <a:lnTo>
                      <a:pt x="6117"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 name="Google Shape;403;p29"/>
              <p:cNvSpPr/>
              <p:nvPr/>
            </p:nvSpPr>
            <p:spPr>
              <a:xfrm>
                <a:off x="5002900" y="3044950"/>
                <a:ext cx="152950" cy="103300"/>
              </a:xfrm>
              <a:custGeom>
                <a:avLst/>
                <a:gdLst/>
                <a:ahLst/>
                <a:cxnLst/>
                <a:rect l="l" t="t" r="r" b="b"/>
                <a:pathLst>
                  <a:path w="6118" h="4132" extrusionOk="0">
                    <a:moveTo>
                      <a:pt x="0" y="0"/>
                    </a:moveTo>
                    <a:lnTo>
                      <a:pt x="0" y="594"/>
                    </a:lnTo>
                    <a:lnTo>
                      <a:pt x="6117" y="4131"/>
                    </a:lnTo>
                    <a:lnTo>
                      <a:pt x="6117"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404;p29"/>
              <p:cNvSpPr/>
              <p:nvPr/>
            </p:nvSpPr>
            <p:spPr>
              <a:xfrm>
                <a:off x="4827700" y="2918250"/>
                <a:ext cx="152400" cy="103325"/>
              </a:xfrm>
              <a:custGeom>
                <a:avLst/>
                <a:gdLst/>
                <a:ahLst/>
                <a:cxnLst/>
                <a:rect l="l" t="t" r="r" b="b"/>
                <a:pathLst>
                  <a:path w="6096" h="4133" extrusionOk="0">
                    <a:moveTo>
                      <a:pt x="1" y="1"/>
                    </a:moveTo>
                    <a:lnTo>
                      <a:pt x="1" y="594"/>
                    </a:lnTo>
                    <a:lnTo>
                      <a:pt x="6095" y="4132"/>
                    </a:lnTo>
                    <a:lnTo>
                      <a:pt x="6095" y="3539"/>
                    </a:lnTo>
                    <a:lnTo>
                      <a:pt x="1"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405;p29"/>
              <p:cNvSpPr/>
              <p:nvPr/>
            </p:nvSpPr>
            <p:spPr>
              <a:xfrm>
                <a:off x="4827700" y="2943375"/>
                <a:ext cx="152400" cy="103300"/>
              </a:xfrm>
              <a:custGeom>
                <a:avLst/>
                <a:gdLst/>
                <a:ahLst/>
                <a:cxnLst/>
                <a:rect l="l" t="t" r="r" b="b"/>
                <a:pathLst>
                  <a:path w="6096" h="4132" extrusionOk="0">
                    <a:moveTo>
                      <a:pt x="1" y="0"/>
                    </a:moveTo>
                    <a:lnTo>
                      <a:pt x="1" y="594"/>
                    </a:lnTo>
                    <a:lnTo>
                      <a:pt x="6095" y="4132"/>
                    </a:lnTo>
                    <a:lnTo>
                      <a:pt x="6095" y="3538"/>
                    </a:lnTo>
                    <a:lnTo>
                      <a:pt x="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Google Shape;406;p29"/>
              <p:cNvSpPr/>
              <p:nvPr/>
            </p:nvSpPr>
            <p:spPr>
              <a:xfrm>
                <a:off x="4651950" y="2816675"/>
                <a:ext cx="152400" cy="103325"/>
              </a:xfrm>
              <a:custGeom>
                <a:avLst/>
                <a:gdLst/>
                <a:ahLst/>
                <a:cxnLst/>
                <a:rect l="l" t="t" r="r" b="b"/>
                <a:pathLst>
                  <a:path w="6096" h="4133" extrusionOk="0">
                    <a:moveTo>
                      <a:pt x="1" y="1"/>
                    </a:moveTo>
                    <a:lnTo>
                      <a:pt x="1" y="594"/>
                    </a:lnTo>
                    <a:lnTo>
                      <a:pt x="6095" y="4132"/>
                    </a:lnTo>
                    <a:lnTo>
                      <a:pt x="6095" y="3539"/>
                    </a:lnTo>
                    <a:lnTo>
                      <a:pt x="1"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407;p29"/>
              <p:cNvSpPr/>
              <p:nvPr/>
            </p:nvSpPr>
            <p:spPr>
              <a:xfrm>
                <a:off x="4651950" y="2841800"/>
                <a:ext cx="152400" cy="103300"/>
              </a:xfrm>
              <a:custGeom>
                <a:avLst/>
                <a:gdLst/>
                <a:ahLst/>
                <a:cxnLst/>
                <a:rect l="l" t="t" r="r" b="b"/>
                <a:pathLst>
                  <a:path w="6096" h="4132" extrusionOk="0">
                    <a:moveTo>
                      <a:pt x="1" y="0"/>
                    </a:moveTo>
                    <a:lnTo>
                      <a:pt x="1" y="594"/>
                    </a:lnTo>
                    <a:lnTo>
                      <a:pt x="6095" y="4132"/>
                    </a:lnTo>
                    <a:lnTo>
                      <a:pt x="6095" y="3538"/>
                    </a:lnTo>
                    <a:lnTo>
                      <a:pt x="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408;p29"/>
              <p:cNvSpPr/>
              <p:nvPr/>
            </p:nvSpPr>
            <p:spPr>
              <a:xfrm>
                <a:off x="4609150" y="2221525"/>
                <a:ext cx="721875" cy="950700"/>
              </a:xfrm>
              <a:custGeom>
                <a:avLst/>
                <a:gdLst/>
                <a:ahLst/>
                <a:cxnLst/>
                <a:rect l="l" t="t" r="r" b="b"/>
                <a:pathLst>
                  <a:path w="28875" h="38028" extrusionOk="0">
                    <a:moveTo>
                      <a:pt x="1" y="0"/>
                    </a:moveTo>
                    <a:lnTo>
                      <a:pt x="1" y="21205"/>
                    </a:lnTo>
                    <a:lnTo>
                      <a:pt x="28875" y="38027"/>
                    </a:lnTo>
                    <a:lnTo>
                      <a:pt x="28875" y="16754"/>
                    </a:lnTo>
                    <a:lnTo>
                      <a:pt x="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409;p29"/>
              <p:cNvSpPr/>
              <p:nvPr/>
            </p:nvSpPr>
            <p:spPr>
              <a:xfrm>
                <a:off x="4626850" y="2721975"/>
                <a:ext cx="681350" cy="402875"/>
              </a:xfrm>
              <a:custGeom>
                <a:avLst/>
                <a:gdLst/>
                <a:ahLst/>
                <a:cxnLst/>
                <a:rect l="l" t="t" r="r" b="b"/>
                <a:pathLst>
                  <a:path w="27254" h="16115" extrusionOk="0">
                    <a:moveTo>
                      <a:pt x="0" y="0"/>
                    </a:moveTo>
                    <a:lnTo>
                      <a:pt x="0" y="251"/>
                    </a:lnTo>
                    <a:lnTo>
                      <a:pt x="27254" y="16115"/>
                    </a:lnTo>
                    <a:lnTo>
                      <a:pt x="27254" y="1586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410;p29"/>
              <p:cNvSpPr/>
              <p:nvPr/>
            </p:nvSpPr>
            <p:spPr>
              <a:xfrm>
                <a:off x="4626850" y="2659775"/>
                <a:ext cx="681350" cy="402875"/>
              </a:xfrm>
              <a:custGeom>
                <a:avLst/>
                <a:gdLst/>
                <a:ahLst/>
                <a:cxnLst/>
                <a:rect l="l" t="t" r="r" b="b"/>
                <a:pathLst>
                  <a:path w="27254" h="16115" extrusionOk="0">
                    <a:moveTo>
                      <a:pt x="0" y="0"/>
                    </a:moveTo>
                    <a:lnTo>
                      <a:pt x="0" y="251"/>
                    </a:lnTo>
                    <a:lnTo>
                      <a:pt x="27254" y="16115"/>
                    </a:lnTo>
                    <a:lnTo>
                      <a:pt x="27254" y="1586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411;p29"/>
              <p:cNvSpPr/>
              <p:nvPr/>
            </p:nvSpPr>
            <p:spPr>
              <a:xfrm>
                <a:off x="4626850" y="2597575"/>
                <a:ext cx="681350" cy="402875"/>
              </a:xfrm>
              <a:custGeom>
                <a:avLst/>
                <a:gdLst/>
                <a:ahLst/>
                <a:cxnLst/>
                <a:rect l="l" t="t" r="r" b="b"/>
                <a:pathLst>
                  <a:path w="27254" h="16115" extrusionOk="0">
                    <a:moveTo>
                      <a:pt x="0" y="0"/>
                    </a:moveTo>
                    <a:lnTo>
                      <a:pt x="0" y="251"/>
                    </a:lnTo>
                    <a:lnTo>
                      <a:pt x="27254" y="16115"/>
                    </a:lnTo>
                    <a:lnTo>
                      <a:pt x="27254" y="15886"/>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412;p29"/>
              <p:cNvSpPr/>
              <p:nvPr/>
            </p:nvSpPr>
            <p:spPr>
              <a:xfrm>
                <a:off x="4626850" y="2535925"/>
                <a:ext cx="681350" cy="402325"/>
              </a:xfrm>
              <a:custGeom>
                <a:avLst/>
                <a:gdLst/>
                <a:ahLst/>
                <a:cxnLst/>
                <a:rect l="l" t="t" r="r" b="b"/>
                <a:pathLst>
                  <a:path w="27254" h="16093" extrusionOk="0">
                    <a:moveTo>
                      <a:pt x="0" y="1"/>
                    </a:moveTo>
                    <a:lnTo>
                      <a:pt x="0" y="229"/>
                    </a:lnTo>
                    <a:lnTo>
                      <a:pt x="27254" y="16093"/>
                    </a:lnTo>
                    <a:lnTo>
                      <a:pt x="27254" y="15865"/>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413;p29"/>
              <p:cNvSpPr/>
              <p:nvPr/>
            </p:nvSpPr>
            <p:spPr>
              <a:xfrm>
                <a:off x="4626850" y="2473750"/>
                <a:ext cx="681350" cy="402300"/>
              </a:xfrm>
              <a:custGeom>
                <a:avLst/>
                <a:gdLst/>
                <a:ahLst/>
                <a:cxnLst/>
                <a:rect l="l" t="t" r="r" b="b"/>
                <a:pathLst>
                  <a:path w="27254" h="16092" extrusionOk="0">
                    <a:moveTo>
                      <a:pt x="0" y="0"/>
                    </a:moveTo>
                    <a:lnTo>
                      <a:pt x="0" y="228"/>
                    </a:lnTo>
                    <a:lnTo>
                      <a:pt x="27254" y="16092"/>
                    </a:lnTo>
                    <a:lnTo>
                      <a:pt x="27254" y="1586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414;p29"/>
              <p:cNvSpPr/>
              <p:nvPr/>
            </p:nvSpPr>
            <p:spPr>
              <a:xfrm>
                <a:off x="4626850" y="2411550"/>
                <a:ext cx="681350" cy="402300"/>
              </a:xfrm>
              <a:custGeom>
                <a:avLst/>
                <a:gdLst/>
                <a:ahLst/>
                <a:cxnLst/>
                <a:rect l="l" t="t" r="r" b="b"/>
                <a:pathLst>
                  <a:path w="27254" h="16092" extrusionOk="0">
                    <a:moveTo>
                      <a:pt x="0" y="0"/>
                    </a:moveTo>
                    <a:lnTo>
                      <a:pt x="0" y="228"/>
                    </a:lnTo>
                    <a:lnTo>
                      <a:pt x="27254" y="16092"/>
                    </a:lnTo>
                    <a:lnTo>
                      <a:pt x="27254" y="1586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415;p29"/>
              <p:cNvSpPr/>
              <p:nvPr/>
            </p:nvSpPr>
            <p:spPr>
              <a:xfrm>
                <a:off x="4626850" y="2349350"/>
                <a:ext cx="681350" cy="402300"/>
              </a:xfrm>
              <a:custGeom>
                <a:avLst/>
                <a:gdLst/>
                <a:ahLst/>
                <a:cxnLst/>
                <a:rect l="l" t="t" r="r" b="b"/>
                <a:pathLst>
                  <a:path w="27254" h="16092" extrusionOk="0">
                    <a:moveTo>
                      <a:pt x="0" y="0"/>
                    </a:moveTo>
                    <a:lnTo>
                      <a:pt x="0" y="228"/>
                    </a:lnTo>
                    <a:lnTo>
                      <a:pt x="27254" y="16092"/>
                    </a:lnTo>
                    <a:lnTo>
                      <a:pt x="27254" y="15864"/>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416;p29"/>
              <p:cNvSpPr/>
              <p:nvPr/>
            </p:nvSpPr>
            <p:spPr>
              <a:xfrm>
                <a:off x="4692475" y="2328800"/>
                <a:ext cx="5150" cy="434850"/>
              </a:xfrm>
              <a:custGeom>
                <a:avLst/>
                <a:gdLst/>
                <a:ahLst/>
                <a:cxnLst/>
                <a:rect l="l" t="t" r="r" b="b"/>
                <a:pathLst>
                  <a:path w="206" h="17394" extrusionOk="0">
                    <a:moveTo>
                      <a:pt x="0" y="0"/>
                    </a:moveTo>
                    <a:lnTo>
                      <a:pt x="0" y="17256"/>
                    </a:lnTo>
                    <a:lnTo>
                      <a:pt x="206" y="17393"/>
                    </a:lnTo>
                    <a:lnTo>
                      <a:pt x="206" y="115"/>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417;p29"/>
              <p:cNvSpPr/>
              <p:nvPr/>
            </p:nvSpPr>
            <p:spPr>
              <a:xfrm>
                <a:off x="4758100" y="2367025"/>
                <a:ext cx="5150" cy="434850"/>
              </a:xfrm>
              <a:custGeom>
                <a:avLst/>
                <a:gdLst/>
                <a:ahLst/>
                <a:cxnLst/>
                <a:rect l="l" t="t" r="r" b="b"/>
                <a:pathLst>
                  <a:path w="206" h="17394" extrusionOk="0">
                    <a:moveTo>
                      <a:pt x="0" y="1"/>
                    </a:moveTo>
                    <a:lnTo>
                      <a:pt x="0" y="17257"/>
                    </a:lnTo>
                    <a:lnTo>
                      <a:pt x="206" y="17394"/>
                    </a:lnTo>
                    <a:lnTo>
                      <a:pt x="206" y="115"/>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418;p29"/>
              <p:cNvSpPr/>
              <p:nvPr/>
            </p:nvSpPr>
            <p:spPr>
              <a:xfrm>
                <a:off x="4823150" y="2405250"/>
                <a:ext cx="5725" cy="434850"/>
              </a:xfrm>
              <a:custGeom>
                <a:avLst/>
                <a:gdLst/>
                <a:ahLst/>
                <a:cxnLst/>
                <a:rect l="l" t="t" r="r" b="b"/>
                <a:pathLst>
                  <a:path w="229" h="17394" extrusionOk="0">
                    <a:moveTo>
                      <a:pt x="0" y="1"/>
                    </a:moveTo>
                    <a:lnTo>
                      <a:pt x="0" y="17280"/>
                    </a:lnTo>
                    <a:lnTo>
                      <a:pt x="229" y="17394"/>
                    </a:lnTo>
                    <a:lnTo>
                      <a:pt x="229" y="138"/>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419;p29"/>
              <p:cNvSpPr/>
              <p:nvPr/>
            </p:nvSpPr>
            <p:spPr>
              <a:xfrm>
                <a:off x="4888775" y="2443500"/>
                <a:ext cx="5725" cy="434850"/>
              </a:xfrm>
              <a:custGeom>
                <a:avLst/>
                <a:gdLst/>
                <a:ahLst/>
                <a:cxnLst/>
                <a:rect l="l" t="t" r="r" b="b"/>
                <a:pathLst>
                  <a:path w="229" h="17394" extrusionOk="0">
                    <a:moveTo>
                      <a:pt x="0" y="0"/>
                    </a:moveTo>
                    <a:lnTo>
                      <a:pt x="0" y="17279"/>
                    </a:lnTo>
                    <a:lnTo>
                      <a:pt x="229" y="17393"/>
                    </a:lnTo>
                    <a:lnTo>
                      <a:pt x="229" y="137"/>
                    </a:lnTo>
                    <a:lnTo>
                      <a:pt x="0"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420;p29"/>
              <p:cNvSpPr/>
              <p:nvPr/>
            </p:nvSpPr>
            <p:spPr>
              <a:xfrm>
                <a:off x="4954400" y="2481725"/>
                <a:ext cx="5725" cy="434850"/>
              </a:xfrm>
              <a:custGeom>
                <a:avLst/>
                <a:gdLst/>
                <a:ahLst/>
                <a:cxnLst/>
                <a:rect l="l" t="t" r="r" b="b"/>
                <a:pathLst>
                  <a:path w="229" h="17394" extrusionOk="0">
                    <a:moveTo>
                      <a:pt x="0" y="1"/>
                    </a:moveTo>
                    <a:lnTo>
                      <a:pt x="0" y="17279"/>
                    </a:lnTo>
                    <a:lnTo>
                      <a:pt x="228" y="17393"/>
                    </a:lnTo>
                    <a:lnTo>
                      <a:pt x="228" y="138"/>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421;p29"/>
              <p:cNvSpPr/>
              <p:nvPr/>
            </p:nvSpPr>
            <p:spPr>
              <a:xfrm>
                <a:off x="5020025" y="2519950"/>
                <a:ext cx="5150" cy="434850"/>
              </a:xfrm>
              <a:custGeom>
                <a:avLst/>
                <a:gdLst/>
                <a:ahLst/>
                <a:cxnLst/>
                <a:rect l="l" t="t" r="r" b="b"/>
                <a:pathLst>
                  <a:path w="206" h="17394" extrusionOk="0">
                    <a:moveTo>
                      <a:pt x="0" y="1"/>
                    </a:moveTo>
                    <a:lnTo>
                      <a:pt x="0" y="17280"/>
                    </a:lnTo>
                    <a:lnTo>
                      <a:pt x="205" y="17394"/>
                    </a:lnTo>
                    <a:lnTo>
                      <a:pt x="205" y="138"/>
                    </a:lnTo>
                    <a:lnTo>
                      <a:pt x="0"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422;p29"/>
              <p:cNvSpPr/>
              <p:nvPr/>
            </p:nvSpPr>
            <p:spPr>
              <a:xfrm>
                <a:off x="5085625" y="2558200"/>
                <a:ext cx="5175" cy="434825"/>
              </a:xfrm>
              <a:custGeom>
                <a:avLst/>
                <a:gdLst/>
                <a:ahLst/>
                <a:cxnLst/>
                <a:rect l="l" t="t" r="r" b="b"/>
                <a:pathLst>
                  <a:path w="207" h="17393" extrusionOk="0">
                    <a:moveTo>
                      <a:pt x="1" y="0"/>
                    </a:moveTo>
                    <a:lnTo>
                      <a:pt x="1" y="17279"/>
                    </a:lnTo>
                    <a:lnTo>
                      <a:pt x="206" y="17393"/>
                    </a:lnTo>
                    <a:lnTo>
                      <a:pt x="206" y="137"/>
                    </a:lnTo>
                    <a:lnTo>
                      <a:pt x="1"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423;p29"/>
              <p:cNvSpPr/>
              <p:nvPr/>
            </p:nvSpPr>
            <p:spPr>
              <a:xfrm>
                <a:off x="5151250" y="2597000"/>
                <a:ext cx="5175" cy="434275"/>
              </a:xfrm>
              <a:custGeom>
                <a:avLst/>
                <a:gdLst/>
                <a:ahLst/>
                <a:cxnLst/>
                <a:rect l="l" t="t" r="r" b="b"/>
                <a:pathLst>
                  <a:path w="207" h="17371" extrusionOk="0">
                    <a:moveTo>
                      <a:pt x="1" y="0"/>
                    </a:moveTo>
                    <a:lnTo>
                      <a:pt x="1" y="17256"/>
                    </a:lnTo>
                    <a:lnTo>
                      <a:pt x="206" y="17370"/>
                    </a:lnTo>
                    <a:lnTo>
                      <a:pt x="206" y="114"/>
                    </a:lnTo>
                    <a:lnTo>
                      <a:pt x="1" y="0"/>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424;p29"/>
              <p:cNvSpPr/>
              <p:nvPr/>
            </p:nvSpPr>
            <p:spPr>
              <a:xfrm>
                <a:off x="5216875" y="2635225"/>
                <a:ext cx="5175" cy="434850"/>
              </a:xfrm>
              <a:custGeom>
                <a:avLst/>
                <a:gdLst/>
                <a:ahLst/>
                <a:cxnLst/>
                <a:rect l="l" t="t" r="r" b="b"/>
                <a:pathLst>
                  <a:path w="207" h="17394" extrusionOk="0">
                    <a:moveTo>
                      <a:pt x="1" y="1"/>
                    </a:moveTo>
                    <a:lnTo>
                      <a:pt x="1" y="17256"/>
                    </a:lnTo>
                    <a:lnTo>
                      <a:pt x="206" y="17393"/>
                    </a:lnTo>
                    <a:lnTo>
                      <a:pt x="206" y="115"/>
                    </a:lnTo>
                    <a:lnTo>
                      <a:pt x="1"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425;p29"/>
              <p:cNvSpPr/>
              <p:nvPr/>
            </p:nvSpPr>
            <p:spPr>
              <a:xfrm>
                <a:off x="5281925" y="2673450"/>
                <a:ext cx="5750" cy="434850"/>
              </a:xfrm>
              <a:custGeom>
                <a:avLst/>
                <a:gdLst/>
                <a:ahLst/>
                <a:cxnLst/>
                <a:rect l="l" t="t" r="r" b="b"/>
                <a:pathLst>
                  <a:path w="230" h="17394" extrusionOk="0">
                    <a:moveTo>
                      <a:pt x="1" y="1"/>
                    </a:moveTo>
                    <a:lnTo>
                      <a:pt x="1" y="17257"/>
                    </a:lnTo>
                    <a:lnTo>
                      <a:pt x="229" y="17394"/>
                    </a:lnTo>
                    <a:lnTo>
                      <a:pt x="229" y="115"/>
                    </a:lnTo>
                    <a:lnTo>
                      <a:pt x="1" y="1"/>
                    </a:lnTo>
                    <a:close/>
                  </a:path>
                </a:pathLst>
              </a:custGeom>
              <a:solidFill>
                <a:srgbClr val="BBCEE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426;p29"/>
              <p:cNvSpPr/>
              <p:nvPr/>
            </p:nvSpPr>
            <p:spPr>
              <a:xfrm>
                <a:off x="4747250" y="2660950"/>
                <a:ext cx="26850" cy="34175"/>
              </a:xfrm>
              <a:custGeom>
                <a:avLst/>
                <a:gdLst/>
                <a:ahLst/>
                <a:cxnLst/>
                <a:rect l="l" t="t" r="r" b="b"/>
                <a:pathLst>
                  <a:path w="1074" h="1367" extrusionOk="0">
                    <a:moveTo>
                      <a:pt x="305" y="1"/>
                    </a:moveTo>
                    <a:cubicBezTo>
                      <a:pt x="130" y="1"/>
                      <a:pt x="1" y="141"/>
                      <a:pt x="1" y="387"/>
                    </a:cubicBezTo>
                    <a:cubicBezTo>
                      <a:pt x="1" y="729"/>
                      <a:pt x="229" y="1140"/>
                      <a:pt x="526" y="1300"/>
                    </a:cubicBezTo>
                    <a:cubicBezTo>
                      <a:pt x="610" y="1345"/>
                      <a:pt x="691" y="1367"/>
                      <a:pt x="763" y="1367"/>
                    </a:cubicBezTo>
                    <a:cubicBezTo>
                      <a:pt x="945" y="1367"/>
                      <a:pt x="1073" y="1232"/>
                      <a:pt x="1073" y="1003"/>
                    </a:cubicBezTo>
                    <a:cubicBezTo>
                      <a:pt x="1073" y="661"/>
                      <a:pt x="822" y="250"/>
                      <a:pt x="526" y="67"/>
                    </a:cubicBezTo>
                    <a:cubicBezTo>
                      <a:pt x="448" y="22"/>
                      <a:pt x="373" y="1"/>
                      <a:pt x="305" y="1"/>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427;p29"/>
              <p:cNvSpPr/>
              <p:nvPr/>
            </p:nvSpPr>
            <p:spPr>
              <a:xfrm>
                <a:off x="4747250" y="2597825"/>
                <a:ext cx="26850" cy="34325"/>
              </a:xfrm>
              <a:custGeom>
                <a:avLst/>
                <a:gdLst/>
                <a:ahLst/>
                <a:cxnLst/>
                <a:rect l="l" t="t" r="r" b="b"/>
                <a:pathLst>
                  <a:path w="1074" h="1373" extrusionOk="0">
                    <a:moveTo>
                      <a:pt x="290" y="0"/>
                    </a:moveTo>
                    <a:cubicBezTo>
                      <a:pt x="123" y="0"/>
                      <a:pt x="1" y="139"/>
                      <a:pt x="1" y="378"/>
                    </a:cubicBezTo>
                    <a:cubicBezTo>
                      <a:pt x="1" y="721"/>
                      <a:pt x="229" y="1131"/>
                      <a:pt x="526" y="1291"/>
                    </a:cubicBezTo>
                    <a:cubicBezTo>
                      <a:pt x="615" y="1346"/>
                      <a:pt x="701" y="1372"/>
                      <a:pt x="776" y="1372"/>
                    </a:cubicBezTo>
                    <a:cubicBezTo>
                      <a:pt x="951" y="1372"/>
                      <a:pt x="1073" y="1233"/>
                      <a:pt x="1073" y="994"/>
                    </a:cubicBezTo>
                    <a:cubicBezTo>
                      <a:pt x="1073" y="652"/>
                      <a:pt x="822" y="241"/>
                      <a:pt x="526" y="81"/>
                    </a:cubicBezTo>
                    <a:cubicBezTo>
                      <a:pt x="443" y="26"/>
                      <a:pt x="362" y="0"/>
                      <a:pt x="290" y="0"/>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428;p29"/>
              <p:cNvSpPr/>
              <p:nvPr/>
            </p:nvSpPr>
            <p:spPr>
              <a:xfrm>
                <a:off x="4878500" y="2739900"/>
                <a:ext cx="26275" cy="34325"/>
              </a:xfrm>
              <a:custGeom>
                <a:avLst/>
                <a:gdLst/>
                <a:ahLst/>
                <a:cxnLst/>
                <a:rect l="l" t="t" r="r" b="b"/>
                <a:pathLst>
                  <a:path w="1051" h="1373" extrusionOk="0">
                    <a:moveTo>
                      <a:pt x="280" y="1"/>
                    </a:moveTo>
                    <a:cubicBezTo>
                      <a:pt x="112" y="1"/>
                      <a:pt x="0" y="140"/>
                      <a:pt x="0" y="379"/>
                    </a:cubicBezTo>
                    <a:cubicBezTo>
                      <a:pt x="0" y="721"/>
                      <a:pt x="229" y="1132"/>
                      <a:pt x="525" y="1292"/>
                    </a:cubicBezTo>
                    <a:cubicBezTo>
                      <a:pt x="615" y="1347"/>
                      <a:pt x="698" y="1373"/>
                      <a:pt x="771" y="1373"/>
                    </a:cubicBezTo>
                    <a:cubicBezTo>
                      <a:pt x="939" y="1373"/>
                      <a:pt x="1050" y="1234"/>
                      <a:pt x="1050" y="995"/>
                    </a:cubicBezTo>
                    <a:cubicBezTo>
                      <a:pt x="1050" y="653"/>
                      <a:pt x="822" y="242"/>
                      <a:pt x="525" y="82"/>
                    </a:cubicBezTo>
                    <a:cubicBezTo>
                      <a:pt x="436" y="27"/>
                      <a:pt x="352" y="1"/>
                      <a:pt x="280" y="1"/>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429;p29"/>
              <p:cNvSpPr/>
              <p:nvPr/>
            </p:nvSpPr>
            <p:spPr>
              <a:xfrm>
                <a:off x="4944125" y="2651250"/>
                <a:ext cx="26275" cy="34275"/>
              </a:xfrm>
              <a:custGeom>
                <a:avLst/>
                <a:gdLst/>
                <a:ahLst/>
                <a:cxnLst/>
                <a:rect l="l" t="t" r="r" b="b"/>
                <a:pathLst>
                  <a:path w="1051" h="1371" extrusionOk="0">
                    <a:moveTo>
                      <a:pt x="295" y="1"/>
                    </a:moveTo>
                    <a:cubicBezTo>
                      <a:pt x="118" y="1"/>
                      <a:pt x="0" y="141"/>
                      <a:pt x="0" y="387"/>
                    </a:cubicBezTo>
                    <a:cubicBezTo>
                      <a:pt x="0" y="729"/>
                      <a:pt x="229" y="1140"/>
                      <a:pt x="525" y="1300"/>
                    </a:cubicBezTo>
                    <a:cubicBezTo>
                      <a:pt x="614" y="1348"/>
                      <a:pt x="697" y="1371"/>
                      <a:pt x="769" y="1371"/>
                    </a:cubicBezTo>
                    <a:cubicBezTo>
                      <a:pt x="938" y="1371"/>
                      <a:pt x="1050" y="1243"/>
                      <a:pt x="1050" y="1003"/>
                    </a:cubicBezTo>
                    <a:cubicBezTo>
                      <a:pt x="1050" y="661"/>
                      <a:pt x="822" y="250"/>
                      <a:pt x="525" y="67"/>
                    </a:cubicBezTo>
                    <a:cubicBezTo>
                      <a:pt x="442" y="22"/>
                      <a:pt x="364" y="1"/>
                      <a:pt x="295" y="1"/>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430;p29"/>
              <p:cNvSpPr/>
              <p:nvPr/>
            </p:nvSpPr>
            <p:spPr>
              <a:xfrm>
                <a:off x="5008600" y="2626725"/>
                <a:ext cx="26850" cy="34175"/>
              </a:xfrm>
              <a:custGeom>
                <a:avLst/>
                <a:gdLst/>
                <a:ahLst/>
                <a:cxnLst/>
                <a:rect l="l" t="t" r="r" b="b"/>
                <a:pathLst>
                  <a:path w="1074" h="1367" extrusionOk="0">
                    <a:moveTo>
                      <a:pt x="318" y="0"/>
                    </a:moveTo>
                    <a:cubicBezTo>
                      <a:pt x="141" y="0"/>
                      <a:pt x="23" y="140"/>
                      <a:pt x="23" y="386"/>
                    </a:cubicBezTo>
                    <a:cubicBezTo>
                      <a:pt x="1" y="729"/>
                      <a:pt x="252" y="1139"/>
                      <a:pt x="548" y="1299"/>
                    </a:cubicBezTo>
                    <a:cubicBezTo>
                      <a:pt x="633" y="1345"/>
                      <a:pt x="712" y="1366"/>
                      <a:pt x="782" y="1366"/>
                    </a:cubicBezTo>
                    <a:cubicBezTo>
                      <a:pt x="957" y="1366"/>
                      <a:pt x="1073" y="1231"/>
                      <a:pt x="1073" y="1002"/>
                    </a:cubicBezTo>
                    <a:cubicBezTo>
                      <a:pt x="1073" y="660"/>
                      <a:pt x="845" y="249"/>
                      <a:pt x="548" y="67"/>
                    </a:cubicBezTo>
                    <a:cubicBezTo>
                      <a:pt x="465" y="22"/>
                      <a:pt x="387" y="0"/>
                      <a:pt x="318" y="0"/>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431;p29"/>
              <p:cNvSpPr/>
              <p:nvPr/>
            </p:nvSpPr>
            <p:spPr>
              <a:xfrm>
                <a:off x="5140425" y="2766525"/>
                <a:ext cx="26825" cy="34275"/>
              </a:xfrm>
              <a:custGeom>
                <a:avLst/>
                <a:gdLst/>
                <a:ahLst/>
                <a:cxnLst/>
                <a:rect l="l" t="t" r="r" b="b"/>
                <a:pathLst>
                  <a:path w="1073" h="1371" extrusionOk="0">
                    <a:moveTo>
                      <a:pt x="304" y="0"/>
                    </a:moveTo>
                    <a:cubicBezTo>
                      <a:pt x="130" y="0"/>
                      <a:pt x="0" y="140"/>
                      <a:pt x="0" y="386"/>
                    </a:cubicBezTo>
                    <a:cubicBezTo>
                      <a:pt x="0" y="729"/>
                      <a:pt x="228" y="1140"/>
                      <a:pt x="525" y="1299"/>
                    </a:cubicBezTo>
                    <a:cubicBezTo>
                      <a:pt x="614" y="1347"/>
                      <a:pt x="699" y="1370"/>
                      <a:pt x="774" y="1370"/>
                    </a:cubicBezTo>
                    <a:cubicBezTo>
                      <a:pt x="950" y="1370"/>
                      <a:pt x="1073" y="1243"/>
                      <a:pt x="1073" y="1003"/>
                    </a:cubicBezTo>
                    <a:cubicBezTo>
                      <a:pt x="1073" y="660"/>
                      <a:pt x="822" y="249"/>
                      <a:pt x="525" y="67"/>
                    </a:cubicBezTo>
                    <a:cubicBezTo>
                      <a:pt x="448" y="22"/>
                      <a:pt x="373" y="0"/>
                      <a:pt x="304" y="0"/>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432;p29"/>
              <p:cNvSpPr/>
              <p:nvPr/>
            </p:nvSpPr>
            <p:spPr>
              <a:xfrm>
                <a:off x="5074800" y="2852900"/>
                <a:ext cx="26850" cy="34325"/>
              </a:xfrm>
              <a:custGeom>
                <a:avLst/>
                <a:gdLst/>
                <a:ahLst/>
                <a:cxnLst/>
                <a:rect l="l" t="t" r="r" b="b"/>
                <a:pathLst>
                  <a:path w="1074" h="1373" extrusionOk="0">
                    <a:moveTo>
                      <a:pt x="297" y="0"/>
                    </a:moveTo>
                    <a:cubicBezTo>
                      <a:pt x="123" y="0"/>
                      <a:pt x="0" y="139"/>
                      <a:pt x="0" y="378"/>
                    </a:cubicBezTo>
                    <a:cubicBezTo>
                      <a:pt x="0" y="720"/>
                      <a:pt x="251" y="1131"/>
                      <a:pt x="525" y="1291"/>
                    </a:cubicBezTo>
                    <a:cubicBezTo>
                      <a:pt x="615" y="1346"/>
                      <a:pt x="700" y="1372"/>
                      <a:pt x="776" y="1372"/>
                    </a:cubicBezTo>
                    <a:cubicBezTo>
                      <a:pt x="951" y="1372"/>
                      <a:pt x="1073" y="1233"/>
                      <a:pt x="1073" y="994"/>
                    </a:cubicBezTo>
                    <a:cubicBezTo>
                      <a:pt x="1073" y="652"/>
                      <a:pt x="845" y="241"/>
                      <a:pt x="548" y="81"/>
                    </a:cubicBezTo>
                    <a:cubicBezTo>
                      <a:pt x="458" y="26"/>
                      <a:pt x="373" y="0"/>
                      <a:pt x="297" y="0"/>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433;p29"/>
              <p:cNvSpPr/>
              <p:nvPr/>
            </p:nvSpPr>
            <p:spPr>
              <a:xfrm>
                <a:off x="5206050" y="2737625"/>
                <a:ext cx="26825" cy="34325"/>
              </a:xfrm>
              <a:custGeom>
                <a:avLst/>
                <a:gdLst/>
                <a:ahLst/>
                <a:cxnLst/>
                <a:rect l="l" t="t" r="r" b="b"/>
                <a:pathLst>
                  <a:path w="1073" h="1373" extrusionOk="0">
                    <a:moveTo>
                      <a:pt x="279" y="0"/>
                    </a:moveTo>
                    <a:cubicBezTo>
                      <a:pt x="111" y="0"/>
                      <a:pt x="0" y="139"/>
                      <a:pt x="0" y="378"/>
                    </a:cubicBezTo>
                    <a:cubicBezTo>
                      <a:pt x="0" y="721"/>
                      <a:pt x="228" y="1132"/>
                      <a:pt x="525" y="1291"/>
                    </a:cubicBezTo>
                    <a:cubicBezTo>
                      <a:pt x="615" y="1346"/>
                      <a:pt x="700" y="1372"/>
                      <a:pt x="776" y="1372"/>
                    </a:cubicBezTo>
                    <a:cubicBezTo>
                      <a:pt x="951" y="1372"/>
                      <a:pt x="1073" y="1234"/>
                      <a:pt x="1073" y="995"/>
                    </a:cubicBezTo>
                    <a:cubicBezTo>
                      <a:pt x="1073" y="652"/>
                      <a:pt x="822" y="241"/>
                      <a:pt x="525" y="82"/>
                    </a:cubicBezTo>
                    <a:cubicBezTo>
                      <a:pt x="435" y="26"/>
                      <a:pt x="352" y="0"/>
                      <a:pt x="279" y="0"/>
                    </a:cubicBezTo>
                    <a:close/>
                  </a:path>
                </a:pathLst>
              </a:custGeom>
              <a:solidFill>
                <a:srgbClr val="F9AE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434;p29"/>
              <p:cNvSpPr/>
              <p:nvPr/>
            </p:nvSpPr>
            <p:spPr>
              <a:xfrm>
                <a:off x="4812875" y="2734575"/>
                <a:ext cx="26850" cy="34525"/>
              </a:xfrm>
              <a:custGeom>
                <a:avLst/>
                <a:gdLst/>
                <a:ahLst/>
                <a:cxnLst/>
                <a:rect l="l" t="t" r="r" b="b"/>
                <a:pathLst>
                  <a:path w="1074" h="1381" extrusionOk="0">
                    <a:moveTo>
                      <a:pt x="295" y="0"/>
                    </a:moveTo>
                    <a:cubicBezTo>
                      <a:pt x="118" y="0"/>
                      <a:pt x="0" y="140"/>
                      <a:pt x="0" y="386"/>
                    </a:cubicBezTo>
                    <a:cubicBezTo>
                      <a:pt x="0" y="729"/>
                      <a:pt x="229" y="1139"/>
                      <a:pt x="525" y="1299"/>
                    </a:cubicBezTo>
                    <a:cubicBezTo>
                      <a:pt x="615" y="1354"/>
                      <a:pt x="701" y="1380"/>
                      <a:pt x="776" y="1380"/>
                    </a:cubicBezTo>
                    <a:cubicBezTo>
                      <a:pt x="951" y="1380"/>
                      <a:pt x="1073" y="1241"/>
                      <a:pt x="1073" y="1002"/>
                    </a:cubicBezTo>
                    <a:cubicBezTo>
                      <a:pt x="1073" y="660"/>
                      <a:pt x="822" y="249"/>
                      <a:pt x="525" y="67"/>
                    </a:cubicBezTo>
                    <a:cubicBezTo>
                      <a:pt x="442" y="22"/>
                      <a:pt x="364" y="0"/>
                      <a:pt x="295" y="0"/>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435;p29"/>
              <p:cNvSpPr/>
              <p:nvPr/>
            </p:nvSpPr>
            <p:spPr>
              <a:xfrm>
                <a:off x="4878500" y="2678075"/>
                <a:ext cx="26275" cy="34175"/>
              </a:xfrm>
              <a:custGeom>
                <a:avLst/>
                <a:gdLst/>
                <a:ahLst/>
                <a:cxnLst/>
                <a:rect l="l" t="t" r="r" b="b"/>
                <a:pathLst>
                  <a:path w="1051" h="1367" extrusionOk="0">
                    <a:moveTo>
                      <a:pt x="295" y="1"/>
                    </a:moveTo>
                    <a:cubicBezTo>
                      <a:pt x="118" y="1"/>
                      <a:pt x="0" y="140"/>
                      <a:pt x="0" y="386"/>
                    </a:cubicBezTo>
                    <a:cubicBezTo>
                      <a:pt x="0" y="729"/>
                      <a:pt x="229" y="1140"/>
                      <a:pt x="525" y="1299"/>
                    </a:cubicBezTo>
                    <a:cubicBezTo>
                      <a:pt x="610" y="1345"/>
                      <a:pt x="689" y="1366"/>
                      <a:pt x="759" y="1366"/>
                    </a:cubicBezTo>
                    <a:cubicBezTo>
                      <a:pt x="934" y="1366"/>
                      <a:pt x="1050" y="1231"/>
                      <a:pt x="1050" y="1003"/>
                    </a:cubicBezTo>
                    <a:cubicBezTo>
                      <a:pt x="1050" y="660"/>
                      <a:pt x="822" y="250"/>
                      <a:pt x="525" y="67"/>
                    </a:cubicBezTo>
                    <a:cubicBezTo>
                      <a:pt x="442" y="22"/>
                      <a:pt x="364" y="1"/>
                      <a:pt x="295" y="1"/>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436;p29"/>
              <p:cNvSpPr/>
              <p:nvPr/>
            </p:nvSpPr>
            <p:spPr>
              <a:xfrm>
                <a:off x="5008600" y="2784775"/>
                <a:ext cx="26850" cy="34175"/>
              </a:xfrm>
              <a:custGeom>
                <a:avLst/>
                <a:gdLst/>
                <a:ahLst/>
                <a:cxnLst/>
                <a:rect l="l" t="t" r="r" b="b"/>
                <a:pathLst>
                  <a:path w="1074" h="1367" extrusionOk="0">
                    <a:moveTo>
                      <a:pt x="315" y="0"/>
                    </a:moveTo>
                    <a:cubicBezTo>
                      <a:pt x="140" y="0"/>
                      <a:pt x="23" y="135"/>
                      <a:pt x="23" y="364"/>
                    </a:cubicBezTo>
                    <a:cubicBezTo>
                      <a:pt x="1" y="706"/>
                      <a:pt x="252" y="1117"/>
                      <a:pt x="548" y="1300"/>
                    </a:cubicBezTo>
                    <a:cubicBezTo>
                      <a:pt x="632" y="1345"/>
                      <a:pt x="710" y="1366"/>
                      <a:pt x="779" y="1366"/>
                    </a:cubicBezTo>
                    <a:cubicBezTo>
                      <a:pt x="955" y="1366"/>
                      <a:pt x="1073" y="1226"/>
                      <a:pt x="1073" y="980"/>
                    </a:cubicBezTo>
                    <a:cubicBezTo>
                      <a:pt x="1073" y="661"/>
                      <a:pt x="845" y="250"/>
                      <a:pt x="548" y="67"/>
                    </a:cubicBezTo>
                    <a:cubicBezTo>
                      <a:pt x="464" y="22"/>
                      <a:pt x="385" y="0"/>
                      <a:pt x="315" y="0"/>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437;p29"/>
              <p:cNvSpPr/>
              <p:nvPr/>
            </p:nvSpPr>
            <p:spPr>
              <a:xfrm>
                <a:off x="5074800" y="2708200"/>
                <a:ext cx="26850" cy="34275"/>
              </a:xfrm>
              <a:custGeom>
                <a:avLst/>
                <a:gdLst/>
                <a:ahLst/>
                <a:cxnLst/>
                <a:rect l="l" t="t" r="r" b="b"/>
                <a:pathLst>
                  <a:path w="1074" h="1371" extrusionOk="0">
                    <a:moveTo>
                      <a:pt x="300" y="1"/>
                    </a:moveTo>
                    <a:cubicBezTo>
                      <a:pt x="124" y="1"/>
                      <a:pt x="0" y="128"/>
                      <a:pt x="0" y="368"/>
                    </a:cubicBezTo>
                    <a:cubicBezTo>
                      <a:pt x="0" y="711"/>
                      <a:pt x="251" y="1122"/>
                      <a:pt x="525" y="1304"/>
                    </a:cubicBezTo>
                    <a:cubicBezTo>
                      <a:pt x="609" y="1349"/>
                      <a:pt x="689" y="1371"/>
                      <a:pt x="760" y="1371"/>
                    </a:cubicBezTo>
                    <a:cubicBezTo>
                      <a:pt x="943" y="1371"/>
                      <a:pt x="1073" y="1231"/>
                      <a:pt x="1073" y="985"/>
                    </a:cubicBezTo>
                    <a:cubicBezTo>
                      <a:pt x="1073" y="642"/>
                      <a:pt x="845" y="231"/>
                      <a:pt x="548" y="72"/>
                    </a:cubicBezTo>
                    <a:cubicBezTo>
                      <a:pt x="459" y="24"/>
                      <a:pt x="375" y="1"/>
                      <a:pt x="300" y="1"/>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438;p29"/>
              <p:cNvSpPr/>
              <p:nvPr/>
            </p:nvSpPr>
            <p:spPr>
              <a:xfrm>
                <a:off x="5206050" y="2682075"/>
                <a:ext cx="26825" cy="34525"/>
              </a:xfrm>
              <a:custGeom>
                <a:avLst/>
                <a:gdLst/>
                <a:ahLst/>
                <a:cxnLst/>
                <a:rect l="l" t="t" r="r" b="b"/>
                <a:pathLst>
                  <a:path w="1073" h="1381" extrusionOk="0">
                    <a:moveTo>
                      <a:pt x="294" y="0"/>
                    </a:moveTo>
                    <a:cubicBezTo>
                      <a:pt x="118" y="0"/>
                      <a:pt x="0" y="140"/>
                      <a:pt x="0" y="386"/>
                    </a:cubicBezTo>
                    <a:cubicBezTo>
                      <a:pt x="0" y="729"/>
                      <a:pt x="228" y="1139"/>
                      <a:pt x="525" y="1299"/>
                    </a:cubicBezTo>
                    <a:cubicBezTo>
                      <a:pt x="615" y="1354"/>
                      <a:pt x="700" y="1380"/>
                      <a:pt x="776" y="1380"/>
                    </a:cubicBezTo>
                    <a:cubicBezTo>
                      <a:pt x="951" y="1380"/>
                      <a:pt x="1073" y="1242"/>
                      <a:pt x="1073" y="1003"/>
                    </a:cubicBezTo>
                    <a:cubicBezTo>
                      <a:pt x="1073" y="660"/>
                      <a:pt x="822" y="249"/>
                      <a:pt x="525" y="67"/>
                    </a:cubicBezTo>
                    <a:cubicBezTo>
                      <a:pt x="442" y="22"/>
                      <a:pt x="364" y="0"/>
                      <a:pt x="294" y="0"/>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439;p29"/>
              <p:cNvSpPr/>
              <p:nvPr/>
            </p:nvSpPr>
            <p:spPr>
              <a:xfrm>
                <a:off x="4694175" y="2675175"/>
                <a:ext cx="525575" cy="130125"/>
              </a:xfrm>
              <a:custGeom>
                <a:avLst/>
                <a:gdLst/>
                <a:ahLst/>
                <a:cxnLst/>
                <a:rect l="l" t="t" r="r" b="b"/>
                <a:pathLst>
                  <a:path w="21023" h="5205" extrusionOk="0">
                    <a:moveTo>
                      <a:pt x="2694" y="0"/>
                    </a:moveTo>
                    <a:lnTo>
                      <a:pt x="1" y="1027"/>
                    </a:lnTo>
                    <a:lnTo>
                      <a:pt x="69" y="1233"/>
                    </a:lnTo>
                    <a:lnTo>
                      <a:pt x="2626" y="251"/>
                    </a:lnTo>
                    <a:lnTo>
                      <a:pt x="5273" y="3219"/>
                    </a:lnTo>
                    <a:lnTo>
                      <a:pt x="7898" y="936"/>
                    </a:lnTo>
                    <a:lnTo>
                      <a:pt x="13125" y="5204"/>
                    </a:lnTo>
                    <a:lnTo>
                      <a:pt x="15819" y="2100"/>
                    </a:lnTo>
                    <a:lnTo>
                      <a:pt x="21023" y="1073"/>
                    </a:lnTo>
                    <a:lnTo>
                      <a:pt x="20977" y="868"/>
                    </a:lnTo>
                    <a:lnTo>
                      <a:pt x="15705" y="1918"/>
                    </a:lnTo>
                    <a:lnTo>
                      <a:pt x="13103" y="4931"/>
                    </a:lnTo>
                    <a:lnTo>
                      <a:pt x="7898" y="662"/>
                    </a:lnTo>
                    <a:lnTo>
                      <a:pt x="5296" y="2922"/>
                    </a:lnTo>
                    <a:lnTo>
                      <a:pt x="2694"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440;p29"/>
              <p:cNvSpPr/>
              <p:nvPr/>
            </p:nvSpPr>
            <p:spPr>
              <a:xfrm>
                <a:off x="4690750" y="2610700"/>
                <a:ext cx="529575" cy="265350"/>
              </a:xfrm>
              <a:custGeom>
                <a:avLst/>
                <a:gdLst/>
                <a:ahLst/>
                <a:cxnLst/>
                <a:rect l="l" t="t" r="r" b="b"/>
                <a:pathLst>
                  <a:path w="21183" h="10614" extrusionOk="0">
                    <a:moveTo>
                      <a:pt x="2786" y="0"/>
                    </a:moveTo>
                    <a:lnTo>
                      <a:pt x="1" y="3675"/>
                    </a:lnTo>
                    <a:lnTo>
                      <a:pt x="161" y="3812"/>
                    </a:lnTo>
                    <a:lnTo>
                      <a:pt x="2808" y="342"/>
                    </a:lnTo>
                    <a:lnTo>
                      <a:pt x="7967" y="5935"/>
                    </a:lnTo>
                    <a:lnTo>
                      <a:pt x="8035" y="6026"/>
                    </a:lnTo>
                    <a:lnTo>
                      <a:pt x="10729" y="2397"/>
                    </a:lnTo>
                    <a:lnTo>
                      <a:pt x="13194" y="1461"/>
                    </a:lnTo>
                    <a:lnTo>
                      <a:pt x="15864" y="10614"/>
                    </a:lnTo>
                    <a:lnTo>
                      <a:pt x="18581" y="7007"/>
                    </a:lnTo>
                    <a:lnTo>
                      <a:pt x="21183" y="5935"/>
                    </a:lnTo>
                    <a:lnTo>
                      <a:pt x="21091" y="5729"/>
                    </a:lnTo>
                    <a:lnTo>
                      <a:pt x="18467" y="6825"/>
                    </a:lnTo>
                    <a:lnTo>
                      <a:pt x="15933" y="10157"/>
                    </a:lnTo>
                    <a:lnTo>
                      <a:pt x="13354" y="1301"/>
                    </a:lnTo>
                    <a:lnTo>
                      <a:pt x="13331" y="1187"/>
                    </a:lnTo>
                    <a:lnTo>
                      <a:pt x="10592" y="2214"/>
                    </a:lnTo>
                    <a:lnTo>
                      <a:pt x="8035" y="5684"/>
                    </a:lnTo>
                    <a:lnTo>
                      <a:pt x="2786"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441;p29"/>
              <p:cNvSpPr/>
              <p:nvPr/>
            </p:nvSpPr>
            <p:spPr>
              <a:xfrm>
                <a:off x="4681625" y="2686275"/>
                <a:ext cx="26850" cy="34325"/>
              </a:xfrm>
              <a:custGeom>
                <a:avLst/>
                <a:gdLst/>
                <a:ahLst/>
                <a:cxnLst/>
                <a:rect l="l" t="t" r="r" b="b"/>
                <a:pathLst>
                  <a:path w="1074" h="1373" extrusionOk="0">
                    <a:moveTo>
                      <a:pt x="298" y="0"/>
                    </a:moveTo>
                    <a:cubicBezTo>
                      <a:pt x="123" y="0"/>
                      <a:pt x="1" y="139"/>
                      <a:pt x="1" y="378"/>
                    </a:cubicBezTo>
                    <a:cubicBezTo>
                      <a:pt x="1" y="720"/>
                      <a:pt x="252" y="1131"/>
                      <a:pt x="526" y="1291"/>
                    </a:cubicBezTo>
                    <a:cubicBezTo>
                      <a:pt x="615" y="1346"/>
                      <a:pt x="701" y="1372"/>
                      <a:pt x="776" y="1372"/>
                    </a:cubicBezTo>
                    <a:cubicBezTo>
                      <a:pt x="951" y="1372"/>
                      <a:pt x="1073" y="1233"/>
                      <a:pt x="1073" y="994"/>
                    </a:cubicBezTo>
                    <a:cubicBezTo>
                      <a:pt x="1073" y="652"/>
                      <a:pt x="822" y="241"/>
                      <a:pt x="548" y="81"/>
                    </a:cubicBezTo>
                    <a:cubicBezTo>
                      <a:pt x="459" y="26"/>
                      <a:pt x="373" y="0"/>
                      <a:pt x="298" y="0"/>
                    </a:cubicBezTo>
                    <a:close/>
                  </a:path>
                </a:pathLst>
              </a:custGeom>
              <a:solidFill>
                <a:srgbClr val="ED556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442;p29"/>
              <p:cNvSpPr/>
              <p:nvPr/>
            </p:nvSpPr>
            <p:spPr>
              <a:xfrm>
                <a:off x="5762975" y="2798075"/>
                <a:ext cx="67075" cy="83700"/>
              </a:xfrm>
              <a:custGeom>
                <a:avLst/>
                <a:gdLst/>
                <a:ahLst/>
                <a:cxnLst/>
                <a:rect l="l" t="t" r="r" b="b"/>
                <a:pathLst>
                  <a:path w="2683" h="3348" extrusionOk="0">
                    <a:moveTo>
                      <a:pt x="1809" y="1"/>
                    </a:moveTo>
                    <a:cubicBezTo>
                      <a:pt x="1769" y="1"/>
                      <a:pt x="1736" y="19"/>
                      <a:pt x="1713" y="60"/>
                    </a:cubicBezTo>
                    <a:cubicBezTo>
                      <a:pt x="1553" y="357"/>
                      <a:pt x="1347" y="973"/>
                      <a:pt x="1165" y="1224"/>
                    </a:cubicBezTo>
                    <a:cubicBezTo>
                      <a:pt x="1086" y="1322"/>
                      <a:pt x="995" y="1361"/>
                      <a:pt x="913" y="1361"/>
                    </a:cubicBezTo>
                    <a:cubicBezTo>
                      <a:pt x="804" y="1361"/>
                      <a:pt x="711" y="1293"/>
                      <a:pt x="685" y="1202"/>
                    </a:cubicBezTo>
                    <a:cubicBezTo>
                      <a:pt x="628" y="1068"/>
                      <a:pt x="619" y="646"/>
                      <a:pt x="510" y="646"/>
                    </a:cubicBezTo>
                    <a:cubicBezTo>
                      <a:pt x="489" y="646"/>
                      <a:pt x="464" y="662"/>
                      <a:pt x="434" y="699"/>
                    </a:cubicBezTo>
                    <a:cubicBezTo>
                      <a:pt x="252" y="928"/>
                      <a:pt x="138" y="1635"/>
                      <a:pt x="92" y="1818"/>
                    </a:cubicBezTo>
                    <a:cubicBezTo>
                      <a:pt x="46" y="2000"/>
                      <a:pt x="1" y="2548"/>
                      <a:pt x="1" y="2548"/>
                    </a:cubicBezTo>
                    <a:lnTo>
                      <a:pt x="777" y="3347"/>
                    </a:lnTo>
                    <a:cubicBezTo>
                      <a:pt x="936" y="3164"/>
                      <a:pt x="1439" y="3073"/>
                      <a:pt x="1849" y="2731"/>
                    </a:cubicBezTo>
                    <a:cubicBezTo>
                      <a:pt x="2260" y="2366"/>
                      <a:pt x="2489" y="1932"/>
                      <a:pt x="2603" y="1361"/>
                    </a:cubicBezTo>
                    <a:cubicBezTo>
                      <a:pt x="2682" y="864"/>
                      <a:pt x="2085" y="1"/>
                      <a:pt x="1809" y="1"/>
                    </a:cubicBezTo>
                    <a:close/>
                  </a:path>
                </a:pathLst>
              </a:custGeom>
              <a:solidFill>
                <a:srgbClr val="F4C5A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443;p29"/>
              <p:cNvSpPr/>
              <p:nvPr/>
            </p:nvSpPr>
            <p:spPr>
              <a:xfrm>
                <a:off x="5430875" y="3545250"/>
                <a:ext cx="140975" cy="64000"/>
              </a:xfrm>
              <a:custGeom>
                <a:avLst/>
                <a:gdLst/>
                <a:ahLst/>
                <a:cxnLst/>
                <a:rect l="l" t="t" r="r" b="b"/>
                <a:pathLst>
                  <a:path w="5639" h="2560" extrusionOk="0">
                    <a:moveTo>
                      <a:pt x="1923" y="1"/>
                    </a:moveTo>
                    <a:cubicBezTo>
                      <a:pt x="1299" y="1"/>
                      <a:pt x="376" y="97"/>
                      <a:pt x="183" y="645"/>
                    </a:cubicBezTo>
                    <a:cubicBezTo>
                      <a:pt x="0" y="1238"/>
                      <a:pt x="23" y="1809"/>
                      <a:pt x="69" y="2106"/>
                    </a:cubicBezTo>
                    <a:cubicBezTo>
                      <a:pt x="92" y="2266"/>
                      <a:pt x="206" y="2334"/>
                      <a:pt x="365" y="2357"/>
                    </a:cubicBezTo>
                    <a:cubicBezTo>
                      <a:pt x="944" y="2479"/>
                      <a:pt x="1836" y="2560"/>
                      <a:pt x="2631" y="2560"/>
                    </a:cubicBezTo>
                    <a:cubicBezTo>
                      <a:pt x="3028" y="2560"/>
                      <a:pt x="3401" y="2539"/>
                      <a:pt x="3698" y="2494"/>
                    </a:cubicBezTo>
                    <a:cubicBezTo>
                      <a:pt x="4748" y="2357"/>
                      <a:pt x="5638" y="1626"/>
                      <a:pt x="5501" y="987"/>
                    </a:cubicBezTo>
                    <a:cubicBezTo>
                      <a:pt x="5387" y="371"/>
                      <a:pt x="4360" y="371"/>
                      <a:pt x="3401" y="303"/>
                    </a:cubicBezTo>
                    <a:cubicBezTo>
                      <a:pt x="2443" y="257"/>
                      <a:pt x="2511" y="29"/>
                      <a:pt x="2511" y="29"/>
                    </a:cubicBezTo>
                    <a:cubicBezTo>
                      <a:pt x="2511" y="29"/>
                      <a:pt x="2261" y="1"/>
                      <a:pt x="192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444;p29"/>
              <p:cNvSpPr/>
              <p:nvPr/>
            </p:nvSpPr>
            <p:spPr>
              <a:xfrm>
                <a:off x="5497075" y="3563525"/>
                <a:ext cx="140400" cy="62350"/>
              </a:xfrm>
              <a:custGeom>
                <a:avLst/>
                <a:gdLst/>
                <a:ahLst/>
                <a:cxnLst/>
                <a:rect l="l" t="t" r="r" b="b"/>
                <a:pathLst>
                  <a:path w="5616" h="2494" extrusionOk="0">
                    <a:moveTo>
                      <a:pt x="2231" y="1"/>
                    </a:moveTo>
                    <a:cubicBezTo>
                      <a:pt x="1615" y="1"/>
                      <a:pt x="100" y="73"/>
                      <a:pt x="46" y="781"/>
                    </a:cubicBezTo>
                    <a:cubicBezTo>
                      <a:pt x="0" y="1375"/>
                      <a:pt x="68" y="1923"/>
                      <a:pt x="91" y="2242"/>
                    </a:cubicBezTo>
                    <a:cubicBezTo>
                      <a:pt x="114" y="2379"/>
                      <a:pt x="251" y="2493"/>
                      <a:pt x="388" y="2493"/>
                    </a:cubicBezTo>
                    <a:cubicBezTo>
                      <a:pt x="1118" y="2448"/>
                      <a:pt x="2922" y="2379"/>
                      <a:pt x="3835" y="2242"/>
                    </a:cubicBezTo>
                    <a:cubicBezTo>
                      <a:pt x="4885" y="2105"/>
                      <a:pt x="5615" y="1603"/>
                      <a:pt x="5501" y="964"/>
                    </a:cubicBezTo>
                    <a:cubicBezTo>
                      <a:pt x="5364" y="348"/>
                      <a:pt x="4337" y="348"/>
                      <a:pt x="3378" y="302"/>
                    </a:cubicBezTo>
                    <a:cubicBezTo>
                      <a:pt x="2420" y="234"/>
                      <a:pt x="2488" y="5"/>
                      <a:pt x="2488" y="5"/>
                    </a:cubicBezTo>
                    <a:cubicBezTo>
                      <a:pt x="2488" y="5"/>
                      <a:pt x="2389" y="1"/>
                      <a:pt x="223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445;p29"/>
              <p:cNvSpPr/>
              <p:nvPr/>
            </p:nvSpPr>
            <p:spPr>
              <a:xfrm>
                <a:off x="5429150" y="3174475"/>
                <a:ext cx="89625" cy="394000"/>
              </a:xfrm>
              <a:custGeom>
                <a:avLst/>
                <a:gdLst/>
                <a:ahLst/>
                <a:cxnLst/>
                <a:rect l="l" t="t" r="r" b="b"/>
                <a:pathLst>
                  <a:path w="3585" h="15760" extrusionOk="0">
                    <a:moveTo>
                      <a:pt x="457" y="0"/>
                    </a:moveTo>
                    <a:cubicBezTo>
                      <a:pt x="457" y="0"/>
                      <a:pt x="343" y="7715"/>
                      <a:pt x="275" y="8674"/>
                    </a:cubicBezTo>
                    <a:cubicBezTo>
                      <a:pt x="206" y="9610"/>
                      <a:pt x="1" y="15316"/>
                      <a:pt x="1" y="15316"/>
                    </a:cubicBezTo>
                    <a:cubicBezTo>
                      <a:pt x="1" y="15316"/>
                      <a:pt x="900" y="15759"/>
                      <a:pt x="1877" y="15759"/>
                    </a:cubicBezTo>
                    <a:cubicBezTo>
                      <a:pt x="2212" y="15759"/>
                      <a:pt x="2556" y="15707"/>
                      <a:pt x="2877" y="15567"/>
                    </a:cubicBezTo>
                    <a:lnTo>
                      <a:pt x="3584" y="868"/>
                    </a:lnTo>
                    <a:lnTo>
                      <a:pt x="457"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446;p29"/>
              <p:cNvSpPr/>
              <p:nvPr/>
            </p:nvSpPr>
            <p:spPr>
              <a:xfrm>
                <a:off x="5491925" y="3178475"/>
                <a:ext cx="91900" cy="407575"/>
              </a:xfrm>
              <a:custGeom>
                <a:avLst/>
                <a:gdLst/>
                <a:ahLst/>
                <a:cxnLst/>
                <a:rect l="l" t="t" r="r" b="b"/>
                <a:pathLst>
                  <a:path w="3676" h="16303" extrusionOk="0">
                    <a:moveTo>
                      <a:pt x="3675" y="0"/>
                    </a:moveTo>
                    <a:lnTo>
                      <a:pt x="206" y="320"/>
                    </a:lnTo>
                    <a:lnTo>
                      <a:pt x="206" y="8058"/>
                    </a:lnTo>
                    <a:cubicBezTo>
                      <a:pt x="138" y="10340"/>
                      <a:pt x="1" y="16275"/>
                      <a:pt x="1" y="16275"/>
                    </a:cubicBezTo>
                    <a:cubicBezTo>
                      <a:pt x="172" y="16294"/>
                      <a:pt x="338" y="16302"/>
                      <a:pt x="497" y="16302"/>
                    </a:cubicBezTo>
                    <a:cubicBezTo>
                      <a:pt x="2055" y="16302"/>
                      <a:pt x="3014" y="15476"/>
                      <a:pt x="3014" y="15476"/>
                    </a:cubicBezTo>
                    <a:cubicBezTo>
                      <a:pt x="2922" y="14471"/>
                      <a:pt x="3014" y="8742"/>
                      <a:pt x="3014" y="8742"/>
                    </a:cubicBezTo>
                    <a:cubicBezTo>
                      <a:pt x="3402" y="5775"/>
                      <a:pt x="3630" y="1027"/>
                      <a:pt x="3675" y="137"/>
                    </a:cubicBezTo>
                    <a:cubicBezTo>
                      <a:pt x="3675" y="46"/>
                      <a:pt x="3675" y="0"/>
                      <a:pt x="3675" y="0"/>
                    </a:cubicBezTo>
                    <a:close/>
                  </a:path>
                </a:pathLst>
              </a:custGeom>
              <a:solidFill>
                <a:srgbClr val="EC827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447;p29"/>
              <p:cNvSpPr/>
              <p:nvPr/>
            </p:nvSpPr>
            <p:spPr>
              <a:xfrm>
                <a:off x="5382925" y="2901150"/>
                <a:ext cx="57675" cy="174050"/>
              </a:xfrm>
              <a:custGeom>
                <a:avLst/>
                <a:gdLst/>
                <a:ahLst/>
                <a:cxnLst/>
                <a:rect l="l" t="t" r="r" b="b"/>
                <a:pathLst>
                  <a:path w="2307" h="6962" extrusionOk="0">
                    <a:moveTo>
                      <a:pt x="1188" y="0"/>
                    </a:moveTo>
                    <a:cubicBezTo>
                      <a:pt x="1188" y="0"/>
                      <a:pt x="1" y="3698"/>
                      <a:pt x="252" y="5638"/>
                    </a:cubicBezTo>
                    <a:cubicBezTo>
                      <a:pt x="252" y="5638"/>
                      <a:pt x="1211" y="6460"/>
                      <a:pt x="2306" y="6962"/>
                    </a:cubicBezTo>
                    <a:lnTo>
                      <a:pt x="1188" y="0"/>
                    </a:ln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448;p29"/>
              <p:cNvSpPr/>
              <p:nvPr/>
            </p:nvSpPr>
            <p:spPr>
              <a:xfrm>
                <a:off x="5469100" y="2751625"/>
                <a:ext cx="104450" cy="128425"/>
              </a:xfrm>
              <a:custGeom>
                <a:avLst/>
                <a:gdLst/>
                <a:ahLst/>
                <a:cxnLst/>
                <a:rect l="l" t="t" r="r" b="b"/>
                <a:pathLst>
                  <a:path w="4178" h="5137" extrusionOk="0">
                    <a:moveTo>
                      <a:pt x="2101" y="1"/>
                    </a:moveTo>
                    <a:cubicBezTo>
                      <a:pt x="936" y="1"/>
                      <a:pt x="1" y="1142"/>
                      <a:pt x="1" y="2580"/>
                    </a:cubicBezTo>
                    <a:cubicBezTo>
                      <a:pt x="1" y="3995"/>
                      <a:pt x="936" y="5137"/>
                      <a:pt x="2078" y="5137"/>
                    </a:cubicBezTo>
                    <a:cubicBezTo>
                      <a:pt x="3242" y="5137"/>
                      <a:pt x="4178" y="3995"/>
                      <a:pt x="4178" y="2580"/>
                    </a:cubicBezTo>
                    <a:cubicBezTo>
                      <a:pt x="4178" y="1165"/>
                      <a:pt x="3242" y="1"/>
                      <a:pt x="2101" y="1"/>
                    </a:cubicBezTo>
                    <a:close/>
                  </a:path>
                </a:pathLst>
              </a:custGeom>
              <a:solidFill>
                <a:srgbClr val="FED4B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449;p29"/>
              <p:cNvSpPr/>
              <p:nvPr/>
            </p:nvSpPr>
            <p:spPr>
              <a:xfrm>
                <a:off x="5412600" y="2865675"/>
                <a:ext cx="196325" cy="338300"/>
              </a:xfrm>
              <a:custGeom>
                <a:avLst/>
                <a:gdLst/>
                <a:ahLst/>
                <a:cxnLst/>
                <a:rect l="l" t="t" r="r" b="b"/>
                <a:pathLst>
                  <a:path w="7853" h="13532" extrusionOk="0">
                    <a:moveTo>
                      <a:pt x="2992" y="1"/>
                    </a:moveTo>
                    <a:cubicBezTo>
                      <a:pt x="2904" y="1"/>
                      <a:pt x="2854" y="4"/>
                      <a:pt x="2854" y="4"/>
                    </a:cubicBezTo>
                    <a:cubicBezTo>
                      <a:pt x="663" y="597"/>
                      <a:pt x="1" y="1419"/>
                      <a:pt x="1" y="1419"/>
                    </a:cubicBezTo>
                    <a:cubicBezTo>
                      <a:pt x="252" y="3542"/>
                      <a:pt x="823" y="12649"/>
                      <a:pt x="823" y="12649"/>
                    </a:cubicBezTo>
                    <a:cubicBezTo>
                      <a:pt x="2146" y="13311"/>
                      <a:pt x="3313" y="13532"/>
                      <a:pt x="4280" y="13532"/>
                    </a:cubicBezTo>
                    <a:cubicBezTo>
                      <a:pt x="6214" y="13532"/>
                      <a:pt x="7351" y="12649"/>
                      <a:pt x="7351" y="12649"/>
                    </a:cubicBezTo>
                    <a:cubicBezTo>
                      <a:pt x="6757" y="9317"/>
                      <a:pt x="7853" y="1944"/>
                      <a:pt x="7853" y="1944"/>
                    </a:cubicBezTo>
                    <a:cubicBezTo>
                      <a:pt x="7853" y="1944"/>
                      <a:pt x="6095" y="1282"/>
                      <a:pt x="5867" y="1122"/>
                    </a:cubicBezTo>
                    <a:cubicBezTo>
                      <a:pt x="5616" y="985"/>
                      <a:pt x="5547" y="734"/>
                      <a:pt x="5547" y="734"/>
                    </a:cubicBezTo>
                    <a:cubicBezTo>
                      <a:pt x="4576" y="62"/>
                      <a:pt x="3391" y="1"/>
                      <a:pt x="2992" y="1"/>
                    </a:cubicBez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450;p29"/>
              <p:cNvSpPr/>
              <p:nvPr/>
            </p:nvSpPr>
            <p:spPr>
              <a:xfrm>
                <a:off x="5556975" y="2850925"/>
                <a:ext cx="238550" cy="139825"/>
              </a:xfrm>
              <a:custGeom>
                <a:avLst/>
                <a:gdLst/>
                <a:ahLst/>
                <a:cxnLst/>
                <a:rect l="l" t="t" r="r" b="b"/>
                <a:pathLst>
                  <a:path w="9542" h="5593" extrusionOk="0">
                    <a:moveTo>
                      <a:pt x="8195" y="1"/>
                    </a:moveTo>
                    <a:lnTo>
                      <a:pt x="5045" y="3219"/>
                    </a:lnTo>
                    <a:lnTo>
                      <a:pt x="2078" y="2534"/>
                    </a:lnTo>
                    <a:cubicBezTo>
                      <a:pt x="1" y="2876"/>
                      <a:pt x="1119" y="5182"/>
                      <a:pt x="1119" y="5182"/>
                    </a:cubicBezTo>
                    <a:lnTo>
                      <a:pt x="5753" y="5593"/>
                    </a:lnTo>
                    <a:lnTo>
                      <a:pt x="9542" y="1302"/>
                    </a:lnTo>
                    <a:cubicBezTo>
                      <a:pt x="9313" y="343"/>
                      <a:pt x="8195" y="1"/>
                      <a:pt x="8195" y="1"/>
                    </a:cubicBezTo>
                    <a:close/>
                  </a:path>
                </a:pathLst>
              </a:custGeom>
              <a:solidFill>
                <a:srgbClr val="46467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451;p29"/>
              <p:cNvSpPr/>
              <p:nvPr/>
            </p:nvSpPr>
            <p:spPr>
              <a:xfrm>
                <a:off x="5425175" y="2747525"/>
                <a:ext cx="156375" cy="116125"/>
              </a:xfrm>
              <a:custGeom>
                <a:avLst/>
                <a:gdLst/>
                <a:ahLst/>
                <a:cxnLst/>
                <a:rect l="l" t="t" r="r" b="b"/>
                <a:pathLst>
                  <a:path w="6255" h="4645" extrusionOk="0">
                    <a:moveTo>
                      <a:pt x="3981" y="1"/>
                    </a:moveTo>
                    <a:cubicBezTo>
                      <a:pt x="3309" y="1"/>
                      <a:pt x="2830" y="165"/>
                      <a:pt x="2830" y="165"/>
                    </a:cubicBezTo>
                    <a:cubicBezTo>
                      <a:pt x="0" y="1603"/>
                      <a:pt x="2328" y="4639"/>
                      <a:pt x="2328" y="4639"/>
                    </a:cubicBezTo>
                    <a:cubicBezTo>
                      <a:pt x="2392" y="4642"/>
                      <a:pt x="2453" y="4644"/>
                      <a:pt x="2513" y="4644"/>
                    </a:cubicBezTo>
                    <a:cubicBezTo>
                      <a:pt x="3878" y="4644"/>
                      <a:pt x="4109" y="3680"/>
                      <a:pt x="4109" y="3680"/>
                    </a:cubicBezTo>
                    <a:cubicBezTo>
                      <a:pt x="4976" y="3383"/>
                      <a:pt x="4725" y="2242"/>
                      <a:pt x="4725" y="2242"/>
                    </a:cubicBezTo>
                    <a:lnTo>
                      <a:pt x="6254" y="1740"/>
                    </a:lnTo>
                    <a:cubicBezTo>
                      <a:pt x="6231" y="370"/>
                      <a:pt x="4611" y="51"/>
                      <a:pt x="4611" y="51"/>
                    </a:cubicBezTo>
                    <a:cubicBezTo>
                      <a:pt x="4389" y="15"/>
                      <a:pt x="4177" y="1"/>
                      <a:pt x="3981" y="1"/>
                    </a:cubicBezTo>
                    <a:close/>
                  </a:path>
                </a:pathLst>
              </a:custGeom>
              <a:solidFill>
                <a:srgbClr val="0B3B5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8" name="Google Shape;452;p29"/>
            <p:cNvSpPr/>
            <p:nvPr/>
          </p:nvSpPr>
          <p:spPr>
            <a:xfrm>
              <a:off x="4428275" y="2117100"/>
              <a:ext cx="152375" cy="103300"/>
            </a:xfrm>
            <a:custGeom>
              <a:avLst/>
              <a:gdLst/>
              <a:ahLst/>
              <a:cxnLst/>
              <a:rect l="l" t="t" r="r" b="b"/>
              <a:pathLst>
                <a:path w="6095" h="4132" extrusionOk="0">
                  <a:moveTo>
                    <a:pt x="0" y="0"/>
                  </a:moveTo>
                  <a:lnTo>
                    <a:pt x="0" y="594"/>
                  </a:lnTo>
                  <a:lnTo>
                    <a:pt x="6095" y="4132"/>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53;p29"/>
            <p:cNvSpPr/>
            <p:nvPr/>
          </p:nvSpPr>
          <p:spPr>
            <a:xfrm>
              <a:off x="4428275" y="2142200"/>
              <a:ext cx="152375" cy="103300"/>
            </a:xfrm>
            <a:custGeom>
              <a:avLst/>
              <a:gdLst/>
              <a:ahLst/>
              <a:cxnLst/>
              <a:rect l="l" t="t" r="r" b="b"/>
              <a:pathLst>
                <a:path w="6095" h="4132" extrusionOk="0">
                  <a:moveTo>
                    <a:pt x="0" y="1"/>
                  </a:moveTo>
                  <a:lnTo>
                    <a:pt x="0" y="594"/>
                  </a:lnTo>
                  <a:lnTo>
                    <a:pt x="6095" y="4132"/>
                  </a:lnTo>
                  <a:lnTo>
                    <a:pt x="6095" y="3538"/>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54;p29"/>
            <p:cNvSpPr/>
            <p:nvPr/>
          </p:nvSpPr>
          <p:spPr>
            <a:xfrm>
              <a:off x="4428275" y="2167300"/>
              <a:ext cx="152375" cy="102750"/>
            </a:xfrm>
            <a:custGeom>
              <a:avLst/>
              <a:gdLst/>
              <a:ahLst/>
              <a:cxnLst/>
              <a:rect l="l" t="t" r="r" b="b"/>
              <a:pathLst>
                <a:path w="6095" h="4110" extrusionOk="0">
                  <a:moveTo>
                    <a:pt x="0" y="1"/>
                  </a:moveTo>
                  <a:lnTo>
                    <a:pt x="0" y="594"/>
                  </a:lnTo>
                  <a:lnTo>
                    <a:pt x="6095" y="4109"/>
                  </a:lnTo>
                  <a:lnTo>
                    <a:pt x="6095" y="3516"/>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 name="Google Shape;455;p29"/>
            <p:cNvSpPr/>
            <p:nvPr/>
          </p:nvSpPr>
          <p:spPr>
            <a:xfrm>
              <a:off x="4428275" y="2191850"/>
              <a:ext cx="152375" cy="103300"/>
            </a:xfrm>
            <a:custGeom>
              <a:avLst/>
              <a:gdLst/>
              <a:ahLst/>
              <a:cxnLst/>
              <a:rect l="l" t="t" r="r" b="b"/>
              <a:pathLst>
                <a:path w="6095" h="4132" extrusionOk="0">
                  <a:moveTo>
                    <a:pt x="0" y="0"/>
                  </a:moveTo>
                  <a:lnTo>
                    <a:pt x="0" y="594"/>
                  </a:lnTo>
                  <a:lnTo>
                    <a:pt x="6095" y="4132"/>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 name="Google Shape;456;p29"/>
            <p:cNvSpPr/>
            <p:nvPr/>
          </p:nvSpPr>
          <p:spPr>
            <a:xfrm>
              <a:off x="4428275" y="2216950"/>
              <a:ext cx="152375" cy="103325"/>
            </a:xfrm>
            <a:custGeom>
              <a:avLst/>
              <a:gdLst/>
              <a:ahLst/>
              <a:cxnLst/>
              <a:rect l="l" t="t" r="r" b="b"/>
              <a:pathLst>
                <a:path w="6095" h="4133" extrusionOk="0">
                  <a:moveTo>
                    <a:pt x="0" y="1"/>
                  </a:moveTo>
                  <a:lnTo>
                    <a:pt x="0" y="594"/>
                  </a:lnTo>
                  <a:lnTo>
                    <a:pt x="6095" y="4132"/>
                  </a:lnTo>
                  <a:lnTo>
                    <a:pt x="6095"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457;p29"/>
            <p:cNvSpPr/>
            <p:nvPr/>
          </p:nvSpPr>
          <p:spPr>
            <a:xfrm>
              <a:off x="4428275" y="2242050"/>
              <a:ext cx="152375" cy="103325"/>
            </a:xfrm>
            <a:custGeom>
              <a:avLst/>
              <a:gdLst/>
              <a:ahLst/>
              <a:cxnLst/>
              <a:rect l="l" t="t" r="r" b="b"/>
              <a:pathLst>
                <a:path w="6095" h="4133" extrusionOk="0">
                  <a:moveTo>
                    <a:pt x="0" y="1"/>
                  </a:moveTo>
                  <a:lnTo>
                    <a:pt x="0" y="594"/>
                  </a:lnTo>
                  <a:lnTo>
                    <a:pt x="6095" y="4132"/>
                  </a:lnTo>
                  <a:lnTo>
                    <a:pt x="6095"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458;p29"/>
            <p:cNvSpPr/>
            <p:nvPr/>
          </p:nvSpPr>
          <p:spPr>
            <a:xfrm>
              <a:off x="4428275" y="2267175"/>
              <a:ext cx="152375" cy="102725"/>
            </a:xfrm>
            <a:custGeom>
              <a:avLst/>
              <a:gdLst/>
              <a:ahLst/>
              <a:cxnLst/>
              <a:rect l="l" t="t" r="r" b="b"/>
              <a:pathLst>
                <a:path w="6095" h="4109" extrusionOk="0">
                  <a:moveTo>
                    <a:pt x="0" y="0"/>
                  </a:moveTo>
                  <a:lnTo>
                    <a:pt x="0" y="594"/>
                  </a:lnTo>
                  <a:lnTo>
                    <a:pt x="6095" y="4109"/>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459;p29"/>
            <p:cNvSpPr/>
            <p:nvPr/>
          </p:nvSpPr>
          <p:spPr>
            <a:xfrm>
              <a:off x="4428275" y="2292275"/>
              <a:ext cx="152375" cy="102750"/>
            </a:xfrm>
            <a:custGeom>
              <a:avLst/>
              <a:gdLst/>
              <a:ahLst/>
              <a:cxnLst/>
              <a:rect l="l" t="t" r="r" b="b"/>
              <a:pathLst>
                <a:path w="6095" h="4110" extrusionOk="0">
                  <a:moveTo>
                    <a:pt x="0" y="1"/>
                  </a:moveTo>
                  <a:lnTo>
                    <a:pt x="0" y="594"/>
                  </a:lnTo>
                  <a:lnTo>
                    <a:pt x="6095" y="4109"/>
                  </a:lnTo>
                  <a:lnTo>
                    <a:pt x="6095" y="3516"/>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460;p29"/>
            <p:cNvSpPr/>
            <p:nvPr/>
          </p:nvSpPr>
          <p:spPr>
            <a:xfrm>
              <a:off x="4428275" y="2316825"/>
              <a:ext cx="152375" cy="103300"/>
            </a:xfrm>
            <a:custGeom>
              <a:avLst/>
              <a:gdLst/>
              <a:ahLst/>
              <a:cxnLst/>
              <a:rect l="l" t="t" r="r" b="b"/>
              <a:pathLst>
                <a:path w="6095" h="4132" extrusionOk="0">
                  <a:moveTo>
                    <a:pt x="0" y="0"/>
                  </a:moveTo>
                  <a:lnTo>
                    <a:pt x="0" y="594"/>
                  </a:lnTo>
                  <a:lnTo>
                    <a:pt x="6095" y="4131"/>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461;p29"/>
            <p:cNvSpPr/>
            <p:nvPr/>
          </p:nvSpPr>
          <p:spPr>
            <a:xfrm>
              <a:off x="4428275" y="2341925"/>
              <a:ext cx="152375" cy="103300"/>
            </a:xfrm>
            <a:custGeom>
              <a:avLst/>
              <a:gdLst/>
              <a:ahLst/>
              <a:cxnLst/>
              <a:rect l="l" t="t" r="r" b="b"/>
              <a:pathLst>
                <a:path w="6095" h="4132" extrusionOk="0">
                  <a:moveTo>
                    <a:pt x="0" y="0"/>
                  </a:moveTo>
                  <a:lnTo>
                    <a:pt x="0" y="594"/>
                  </a:lnTo>
                  <a:lnTo>
                    <a:pt x="6095" y="4132"/>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462;p29"/>
            <p:cNvSpPr/>
            <p:nvPr/>
          </p:nvSpPr>
          <p:spPr>
            <a:xfrm>
              <a:off x="4428275" y="2367025"/>
              <a:ext cx="152375" cy="103325"/>
            </a:xfrm>
            <a:custGeom>
              <a:avLst/>
              <a:gdLst/>
              <a:ahLst/>
              <a:cxnLst/>
              <a:rect l="l" t="t" r="r" b="b"/>
              <a:pathLst>
                <a:path w="6095" h="4133" extrusionOk="0">
                  <a:moveTo>
                    <a:pt x="0" y="1"/>
                  </a:moveTo>
                  <a:lnTo>
                    <a:pt x="0" y="594"/>
                  </a:lnTo>
                  <a:lnTo>
                    <a:pt x="6095" y="4132"/>
                  </a:lnTo>
                  <a:lnTo>
                    <a:pt x="6095"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463;p29"/>
            <p:cNvSpPr/>
            <p:nvPr/>
          </p:nvSpPr>
          <p:spPr>
            <a:xfrm>
              <a:off x="4428275" y="2392150"/>
              <a:ext cx="152375" cy="102725"/>
            </a:xfrm>
            <a:custGeom>
              <a:avLst/>
              <a:gdLst/>
              <a:ahLst/>
              <a:cxnLst/>
              <a:rect l="l" t="t" r="r" b="b"/>
              <a:pathLst>
                <a:path w="6095" h="4109" extrusionOk="0">
                  <a:moveTo>
                    <a:pt x="0" y="0"/>
                  </a:moveTo>
                  <a:lnTo>
                    <a:pt x="0" y="593"/>
                  </a:lnTo>
                  <a:lnTo>
                    <a:pt x="6095" y="4109"/>
                  </a:lnTo>
                  <a:lnTo>
                    <a:pt x="6095" y="3515"/>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464;p29"/>
            <p:cNvSpPr/>
            <p:nvPr/>
          </p:nvSpPr>
          <p:spPr>
            <a:xfrm>
              <a:off x="4428275" y="2416675"/>
              <a:ext cx="152375" cy="103300"/>
            </a:xfrm>
            <a:custGeom>
              <a:avLst/>
              <a:gdLst/>
              <a:ahLst/>
              <a:cxnLst/>
              <a:rect l="l" t="t" r="r" b="b"/>
              <a:pathLst>
                <a:path w="6095" h="4132" extrusionOk="0">
                  <a:moveTo>
                    <a:pt x="0" y="0"/>
                  </a:moveTo>
                  <a:lnTo>
                    <a:pt x="0" y="594"/>
                  </a:lnTo>
                  <a:lnTo>
                    <a:pt x="6095" y="4132"/>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465;p29"/>
            <p:cNvSpPr/>
            <p:nvPr/>
          </p:nvSpPr>
          <p:spPr>
            <a:xfrm>
              <a:off x="4428275" y="2441775"/>
              <a:ext cx="152375" cy="103325"/>
            </a:xfrm>
            <a:custGeom>
              <a:avLst/>
              <a:gdLst/>
              <a:ahLst/>
              <a:cxnLst/>
              <a:rect l="l" t="t" r="r" b="b"/>
              <a:pathLst>
                <a:path w="6095" h="4133" extrusionOk="0">
                  <a:moveTo>
                    <a:pt x="0" y="1"/>
                  </a:moveTo>
                  <a:lnTo>
                    <a:pt x="0" y="594"/>
                  </a:lnTo>
                  <a:lnTo>
                    <a:pt x="6095" y="4132"/>
                  </a:lnTo>
                  <a:lnTo>
                    <a:pt x="6095"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 name="Google Shape;466;p29"/>
            <p:cNvSpPr/>
            <p:nvPr/>
          </p:nvSpPr>
          <p:spPr>
            <a:xfrm>
              <a:off x="4428275" y="2466900"/>
              <a:ext cx="152375" cy="103300"/>
            </a:xfrm>
            <a:custGeom>
              <a:avLst/>
              <a:gdLst/>
              <a:ahLst/>
              <a:cxnLst/>
              <a:rect l="l" t="t" r="r" b="b"/>
              <a:pathLst>
                <a:path w="6095" h="4132" extrusionOk="0">
                  <a:moveTo>
                    <a:pt x="0" y="0"/>
                  </a:moveTo>
                  <a:lnTo>
                    <a:pt x="0" y="594"/>
                  </a:lnTo>
                  <a:lnTo>
                    <a:pt x="6095" y="4131"/>
                  </a:lnTo>
                  <a:lnTo>
                    <a:pt x="6095" y="3538"/>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467;p29"/>
            <p:cNvSpPr/>
            <p:nvPr/>
          </p:nvSpPr>
          <p:spPr>
            <a:xfrm>
              <a:off x="4428275" y="2492000"/>
              <a:ext cx="152375" cy="102725"/>
            </a:xfrm>
            <a:custGeom>
              <a:avLst/>
              <a:gdLst/>
              <a:ahLst/>
              <a:cxnLst/>
              <a:rect l="l" t="t" r="r" b="b"/>
              <a:pathLst>
                <a:path w="6095" h="4109" extrusionOk="0">
                  <a:moveTo>
                    <a:pt x="0" y="0"/>
                  </a:moveTo>
                  <a:lnTo>
                    <a:pt x="0" y="594"/>
                  </a:lnTo>
                  <a:lnTo>
                    <a:pt x="6095" y="4109"/>
                  </a:lnTo>
                  <a:lnTo>
                    <a:pt x="6095" y="3516"/>
                  </a:lnTo>
                  <a:lnTo>
                    <a:pt x="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68;p29"/>
            <p:cNvSpPr/>
            <p:nvPr/>
          </p:nvSpPr>
          <p:spPr>
            <a:xfrm>
              <a:off x="4428275" y="2516525"/>
              <a:ext cx="152375" cy="103325"/>
            </a:xfrm>
            <a:custGeom>
              <a:avLst/>
              <a:gdLst/>
              <a:ahLst/>
              <a:cxnLst/>
              <a:rect l="l" t="t" r="r" b="b"/>
              <a:pathLst>
                <a:path w="6095" h="4133" extrusionOk="0">
                  <a:moveTo>
                    <a:pt x="0" y="1"/>
                  </a:moveTo>
                  <a:lnTo>
                    <a:pt x="0" y="594"/>
                  </a:lnTo>
                  <a:lnTo>
                    <a:pt x="6095" y="4132"/>
                  </a:lnTo>
                  <a:lnTo>
                    <a:pt x="6095" y="3539"/>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120720892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91"/>
                                        </p:tgtEl>
                                        <p:attrNameLst>
                                          <p:attrName>style.visibility</p:attrName>
                                        </p:attrNameLst>
                                      </p:cBhvr>
                                      <p:to>
                                        <p:strVal val="visible"/>
                                      </p:to>
                                    </p:set>
                                    <p:animEffect transition="in" filter="fade">
                                      <p:cBhvr>
                                        <p:cTn id="11" dur="500"/>
                                        <p:tgtEl>
                                          <p:spTgt spid="3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4"/>
        <p:cNvGrpSpPr/>
        <p:nvPr/>
      </p:nvGrpSpPr>
      <p:grpSpPr>
        <a:xfrm>
          <a:off x="0" y="0"/>
          <a:ext cx="0" cy="0"/>
          <a:chOff x="0" y="0"/>
          <a:chExt cx="0" cy="0"/>
        </a:xfrm>
      </p:grpSpPr>
      <p:sp>
        <p:nvSpPr>
          <p:cNvPr id="4365" name="Google Shape;4365;p98"/>
          <p:cNvSpPr txBox="1">
            <a:spLocks noGrp="1"/>
          </p:cNvSpPr>
          <p:nvPr>
            <p:ph type="title"/>
          </p:nvPr>
        </p:nvSpPr>
        <p:spPr>
          <a:xfrm>
            <a:off x="526140" y="196548"/>
            <a:ext cx="7483541" cy="484800"/>
          </a:xfrm>
          <a:prstGeom prst="rect">
            <a:avLst/>
          </a:prstGeom>
          <a:solidFill>
            <a:schemeClr val="accent3"/>
          </a:solidFill>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bg1"/>
                </a:solidFill>
                <a:latin typeface="Montserrat ExtraBold"/>
                <a:ea typeface="Montserrat ExtraBold"/>
                <a:cs typeface="Montserrat ExtraBold"/>
                <a:sym typeface="Montserrat ExtraBold"/>
              </a:rPr>
              <a:t>3.4. Valeur de l’EURL X à l’entrée et à la sortie par la méthode DCF</a:t>
            </a:r>
            <a:endParaRPr sz="1800" b="1" dirty="0">
              <a:solidFill>
                <a:schemeClr val="bg1"/>
              </a:solidFill>
              <a:latin typeface="Montserrat ExtraBold"/>
              <a:ea typeface="Montserrat ExtraBold"/>
              <a:cs typeface="Montserrat ExtraBold"/>
              <a:sym typeface="Montserrat ExtraBold"/>
            </a:endParaRPr>
          </a:p>
        </p:txBody>
      </p:sp>
      <p:sp>
        <p:nvSpPr>
          <p:cNvPr id="4380" name="Google Shape;4380;p98">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8">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92;p88"/>
          <p:cNvSpPr txBox="1"/>
          <p:nvPr/>
        </p:nvSpPr>
        <p:spPr>
          <a:xfrm>
            <a:off x="3882704" y="4623528"/>
            <a:ext cx="5845455" cy="4999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smtClean="0">
                <a:solidFill>
                  <a:schemeClr val="dk1"/>
                </a:solidFill>
                <a:latin typeface="Poppins"/>
                <a:ea typeface="Poppins"/>
                <a:cs typeface="Poppins"/>
                <a:sym typeface="Poppins"/>
              </a:rPr>
              <a:t>Source: </a:t>
            </a:r>
            <a:r>
              <a:rPr lang="en" sz="1200" dirty="0" smtClean="0">
                <a:solidFill>
                  <a:schemeClr val="dk1"/>
                </a:solidFill>
                <a:latin typeface="Poppins"/>
                <a:ea typeface="Poppins"/>
                <a:cs typeface="Poppins"/>
                <a:sym typeface="Poppins"/>
              </a:rPr>
              <a:t>réalisé par nos soins à partir des données de SOFINANCE </a:t>
            </a:r>
            <a:endParaRPr sz="1200" dirty="0">
              <a:solidFill>
                <a:schemeClr val="dk1"/>
              </a:solidFill>
              <a:latin typeface="Poppins"/>
              <a:ea typeface="Poppins"/>
              <a:cs typeface="Poppins"/>
              <a:sym typeface="Poppins"/>
            </a:endParaRPr>
          </a:p>
        </p:txBody>
      </p:sp>
      <mc:AlternateContent xmlns:mc="http://schemas.openxmlformats.org/markup-compatibility/2006" xmlns:a14="http://schemas.microsoft.com/office/drawing/2010/main">
        <mc:Choice Requires="a14">
          <p:sp>
            <p:nvSpPr>
              <p:cNvPr id="2" name="Rectangle 1"/>
              <p:cNvSpPr/>
              <p:nvPr/>
            </p:nvSpPr>
            <p:spPr>
              <a:xfrm>
                <a:off x="260309" y="1149048"/>
                <a:ext cx="8663772" cy="1620572"/>
              </a:xfrm>
              <a:prstGeom prst="rect">
                <a:avLst/>
              </a:prstGeom>
            </p:spPr>
            <p:txBody>
              <a:bodyPr wrap="square">
                <a:spAutoFit/>
              </a:bodyPr>
              <a:lstStyle/>
              <a:p>
                <a:pPr marL="285750" lvl="0" indent="-285750" algn="just">
                  <a:buFont typeface="Arial" panose="020B0604020202020204" pitchFamily="34" charset="0"/>
                  <a:buChar char="•"/>
                </a:pPr>
                <a:r>
                  <a:rPr lang="fr-FR" dirty="0" smtClean="0">
                    <a:latin typeface="Poppins" panose="020B0604020202020204" charset="0"/>
                    <a:cs typeface="Poppins" panose="020B0604020202020204" charset="0"/>
                  </a:rPr>
                  <a:t>La valeur de l’entreprise à la sortie (2024) est :</a:t>
                </a:r>
              </a:p>
              <a:p>
                <a:pPr lvl="0" algn="just">
                  <a:lnSpc>
                    <a:spcPct val="150000"/>
                  </a:lnSpc>
                </a:pPr>
                <a:r>
                  <a:rPr lang="fr-FR" dirty="0" smtClean="0"/>
                  <a:t> </a:t>
                </a:r>
                <a:r>
                  <a:rPr lang="fr-FR" b="1" dirty="0" smtClean="0">
                    <a:latin typeface="Times New Roman" panose="02020603050405020304" pitchFamily="18" charset="0"/>
                    <a:ea typeface="Times New Roman" panose="02020603050405020304" pitchFamily="18" charset="0"/>
                    <a:cs typeface="Arial" panose="020B0604020202020204" pitchFamily="34" charset="0"/>
                  </a:rPr>
                  <a:t>Ve</a:t>
                </a:r>
                <a:r>
                  <a:rPr lang="fr-FR" dirty="0">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nary>
                      <m:naryPr>
                        <m:chr m:val="∑"/>
                        <m:grow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fr-FR" i="1">
                            <a:latin typeface="Cambria Math" panose="02040503050406030204" pitchFamily="18" charset="0"/>
                            <a:ea typeface="Cambria Math" panose="02040503050406030204" pitchFamily="18" charset="0"/>
                            <a:cs typeface="Times New Roman" panose="02020603050405020304" pitchFamily="18" charset="0"/>
                          </a:rPr>
                          <m:t>𝑘</m:t>
                        </m:r>
                        <m:r>
                          <a:rPr lang="fr-FR" i="1">
                            <a:latin typeface="Cambria Math" panose="02040503050406030204" pitchFamily="18" charset="0"/>
                            <a:ea typeface="Cambria Math" panose="02040503050406030204" pitchFamily="18" charset="0"/>
                            <a:cs typeface="Times New Roman" panose="02020603050405020304" pitchFamily="18" charset="0"/>
                          </a:rPr>
                          <m:t>=1</m:t>
                        </m:r>
                      </m:sub>
                      <m:sup>
                        <m:r>
                          <a:rPr lang="fr-FR" i="1">
                            <a:latin typeface="Cambria Math" panose="02040503050406030204" pitchFamily="18" charset="0"/>
                            <a:ea typeface="Cambria Math" panose="02040503050406030204" pitchFamily="18" charset="0"/>
                            <a:cs typeface="Times New Roman" panose="02020603050405020304" pitchFamily="18" charset="0"/>
                          </a:rPr>
                          <m:t>8</m:t>
                        </m:r>
                      </m:sup>
                      <m:e>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fr-FR" b="1" i="1">
                                <a:latin typeface="Cambria Math" panose="02040503050406030204" pitchFamily="18" charset="0"/>
                                <a:ea typeface="Calibri" panose="020F0502020204030204" pitchFamily="34" charset="0"/>
                                <a:cs typeface="Times New Roman" panose="02020603050405020304" pitchFamily="18" charset="0"/>
                              </a:rPr>
                              <m:t>𝐂𝐅𝐭</m:t>
                            </m:r>
                            <m:r>
                              <a:rPr lang="fr-FR" b="1">
                                <a:latin typeface="Cambria Math" panose="02040503050406030204" pitchFamily="18" charset="0"/>
                                <a:ea typeface="Calibri" panose="020F0502020204030204" pitchFamily="34" charset="0"/>
                                <a:cs typeface="Times New Roman" panose="02020603050405020304" pitchFamily="18" charset="0"/>
                              </a:rPr>
                              <m:t> (</m:t>
                            </m:r>
                            <m:r>
                              <a:rPr lang="fr-FR" b="1" i="1">
                                <a:latin typeface="Cambria Math" panose="02040503050406030204" pitchFamily="18" charset="0"/>
                                <a:ea typeface="Calibri" panose="020F0502020204030204" pitchFamily="34" charset="0"/>
                                <a:cs typeface="Times New Roman" panose="02020603050405020304" pitchFamily="18" charset="0"/>
                              </a:rPr>
                              <m:t>𝟏</m:t>
                            </m:r>
                            <m:r>
                              <a:rPr lang="fr-FR" b="1">
                                <a:latin typeface="Cambria Math" panose="02040503050406030204" pitchFamily="18" charset="0"/>
                                <a:ea typeface="Calibri" panose="020F0502020204030204" pitchFamily="34" charset="0"/>
                                <a:cs typeface="Times New Roman" panose="02020603050405020304" pitchFamily="18" charset="0"/>
                              </a:rPr>
                              <m:t>+</m:t>
                            </m:r>
                            <m:r>
                              <a:rPr lang="fr-FR" b="1" i="1">
                                <a:latin typeface="Cambria Math" panose="02040503050406030204" pitchFamily="18" charset="0"/>
                                <a:ea typeface="Calibri" panose="020F0502020204030204" pitchFamily="34" charset="0"/>
                                <a:cs typeface="Times New Roman" panose="02020603050405020304" pitchFamily="18" charset="0"/>
                              </a:rPr>
                              <m:t>𝐤</m:t>
                            </m:r>
                            <m:r>
                              <a:rPr lang="fr-FR" b="1">
                                <a:latin typeface="Cambria Math" panose="02040503050406030204" pitchFamily="18" charset="0"/>
                                <a:ea typeface="Calibri" panose="020F0502020204030204" pitchFamily="34" charset="0"/>
                                <a:cs typeface="Times New Roman" panose="02020603050405020304" pitchFamily="18" charset="0"/>
                              </a:rPr>
                              <m:t>)</m:t>
                            </m:r>
                          </m:e>
                          <m:sup>
                            <m:r>
                              <a:rPr lang="fr-FR" i="1">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𝑡</m:t>
                            </m:r>
                          </m:sup>
                        </m:sSup>
                      </m:e>
                    </m:nary>
                    <m:r>
                      <a:rPr lang="fr-FR"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𝐕𝐓</m:t>
                    </m:r>
                    <m:r>
                      <a:rPr lang="fr-FR"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fr-FR" b="1">
                            <a:latin typeface="Cambria Math" panose="02040503050406030204" pitchFamily="18" charset="0"/>
                            <a:ea typeface="Calibri" panose="020F0502020204030204" pitchFamily="34" charset="0"/>
                            <a:cs typeface="Times New Roman" panose="02020603050405020304" pitchFamily="18" charset="0"/>
                          </a:rPr>
                          <m:t> (</m:t>
                        </m:r>
                        <m:r>
                          <a:rPr lang="fr-FR" b="1" i="1">
                            <a:latin typeface="Cambria Math" panose="02040503050406030204" pitchFamily="18" charset="0"/>
                            <a:ea typeface="Calibri" panose="020F0502020204030204" pitchFamily="34" charset="0"/>
                            <a:cs typeface="Times New Roman" panose="02020603050405020304" pitchFamily="18" charset="0"/>
                          </a:rPr>
                          <m:t>𝟏</m:t>
                        </m:r>
                        <m:r>
                          <a:rPr lang="fr-FR" b="1">
                            <a:latin typeface="Cambria Math" panose="02040503050406030204" pitchFamily="18" charset="0"/>
                            <a:ea typeface="Calibri" panose="020F0502020204030204" pitchFamily="34" charset="0"/>
                            <a:cs typeface="Times New Roman" panose="02020603050405020304" pitchFamily="18" charset="0"/>
                          </a:rPr>
                          <m:t>+</m:t>
                        </m:r>
                        <m:r>
                          <a:rPr lang="fr-FR" b="1" i="1">
                            <a:latin typeface="Cambria Math" panose="02040503050406030204" pitchFamily="18" charset="0"/>
                            <a:ea typeface="Calibri" panose="020F0502020204030204" pitchFamily="34" charset="0"/>
                            <a:cs typeface="Times New Roman" panose="02020603050405020304" pitchFamily="18" charset="0"/>
                          </a:rPr>
                          <m:t>𝐤</m:t>
                        </m:r>
                        <m:r>
                          <a:rPr lang="fr-FR" b="1">
                            <a:latin typeface="Cambria Math" panose="02040503050406030204" pitchFamily="18" charset="0"/>
                            <a:ea typeface="Calibri" panose="020F0502020204030204" pitchFamily="34" charset="0"/>
                            <a:cs typeface="Times New Roman" panose="02020603050405020304" pitchFamily="18" charset="0"/>
                          </a:rPr>
                          <m:t>)</m:t>
                        </m:r>
                      </m:e>
                      <m:sup>
                        <m:r>
                          <a:rPr lang="fr-FR" i="1">
                            <a:latin typeface="Cambria Math" panose="02040503050406030204" pitchFamily="18" charset="0"/>
                            <a:ea typeface="Cambria Math" panose="02040503050406030204" pitchFamily="18" charset="0"/>
                            <a:cs typeface="Times New Roman" panose="02020603050405020304" pitchFamily="18" charset="0"/>
                          </a:rPr>
                          <m:t>−</m:t>
                        </m:r>
                        <m:r>
                          <a:rPr lang="fr-FR" i="1">
                            <a:latin typeface="Cambria Math" panose="02040503050406030204" pitchFamily="18" charset="0"/>
                            <a:ea typeface="Cambria Math" panose="02040503050406030204" pitchFamily="18" charset="0"/>
                            <a:cs typeface="Times New Roman" panose="02020603050405020304" pitchFamily="18" charset="0"/>
                          </a:rPr>
                          <m:t>𝑡</m:t>
                        </m:r>
                      </m:sup>
                    </m:sSup>
                  </m:oMath>
                </a14:m>
                <a:r>
                  <a:rPr lang="en-US" sz="1200" dirty="0" smtClean="0">
                    <a:effectLst/>
                    <a:latin typeface="Calibri" panose="020F0502020204030204" pitchFamily="34" charset="0"/>
                    <a:ea typeface="Calibri" panose="020F0502020204030204" pitchFamily="34" charset="0"/>
                    <a:cs typeface="Arial" panose="020B0604020202020204" pitchFamily="34" charset="0"/>
                  </a:rPr>
                  <a:t> </a:t>
                </a:r>
              </a:p>
              <a:p>
                <a:pPr lvl="0" algn="just">
                  <a:lnSpc>
                    <a:spcPct val="150000"/>
                  </a:lnSpc>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fr-FR" sz="1600" b="1" dirty="0"/>
                  <a:t>787 881 458 </a:t>
                </a:r>
                <a:r>
                  <a:rPr lang="fr-FR" sz="1600" b="1" dirty="0" smtClean="0"/>
                  <a:t>DA</a:t>
                </a:r>
                <a:r>
                  <a:rPr lang="fr-FR" sz="1600" dirty="0" smtClean="0">
                    <a:latin typeface="Times New Roman" panose="02020603050405020304" pitchFamily="18" charset="0"/>
                    <a:cs typeface="Times New Roman" panose="02020603050405020304" pitchFamily="18" charset="0"/>
                  </a:rPr>
                  <a:t>.                                  </a:t>
                </a:r>
                <a:r>
                  <a:rPr lang="fr-FR" sz="1600" b="1" dirty="0" smtClean="0">
                    <a:latin typeface="Times New Roman" panose="02020603050405020304" pitchFamily="18" charset="0"/>
                    <a:cs typeface="Times New Roman" panose="02020603050405020304" pitchFamily="18" charset="0"/>
                  </a:rPr>
                  <a:t>Figure n°4: </a:t>
                </a:r>
                <a:r>
                  <a:rPr lang="fr-FR" sz="1600" dirty="0" smtClean="0">
                    <a:latin typeface="Times New Roman" panose="02020603050405020304" pitchFamily="18" charset="0"/>
                    <a:cs typeface="Times New Roman" panose="02020603050405020304" pitchFamily="18" charset="0"/>
                  </a:rPr>
                  <a:t>valeur de l’entreprise à l’entrée et à la sortie   </a:t>
                </a:r>
              </a:p>
              <a:p>
                <a:pPr marL="285750" lvl="0" indent="-285750" algn="just">
                  <a:buFont typeface="Arial" panose="020B0604020202020204" pitchFamily="34" charset="0"/>
                  <a:buChar char="•"/>
                </a:pPr>
                <a:r>
                  <a:rPr lang="fr-FR" sz="1600" dirty="0" smtClean="0">
                    <a:effectLst/>
                    <a:latin typeface="Times New Roman" panose="02020603050405020304" pitchFamily="18" charset="0"/>
                    <a:ea typeface="Calibri" panose="020F0502020204030204" pitchFamily="34" charset="0"/>
                    <a:cs typeface="Times New Roman" panose="02020603050405020304" pitchFamily="18" charset="0"/>
                  </a:rPr>
                  <a:t>Une plus value de:</a:t>
                </a:r>
              </a:p>
              <a:p>
                <a:pPr lvl="0" algn="just"/>
                <a:r>
                  <a:rPr lang="fr-FR" sz="1600" b="1" dirty="0" smtClean="0"/>
                  <a:t>     67</a:t>
                </a:r>
                <a:r>
                  <a:rPr lang="fr-FR" sz="1600" b="1" dirty="0"/>
                  <a:t> 536 407,5 DA</a:t>
                </a:r>
                <a:r>
                  <a:rPr lang="fr-FR" sz="1600" dirty="0"/>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0309" y="1149048"/>
                <a:ext cx="8663772" cy="1620572"/>
              </a:xfrm>
              <a:prstGeom prst="rect">
                <a:avLst/>
              </a:prstGeom>
              <a:blipFill rotWithShape="0">
                <a:blip r:embed="rId3"/>
                <a:stretch>
                  <a:fillRect l="-281" t="-3759" b="-4135"/>
                </a:stretch>
              </a:blipFill>
            </p:spPr>
            <p:txBody>
              <a:bodyPr/>
              <a:lstStyle/>
              <a:p>
                <a:r>
                  <a:rPr lang="en-US">
                    <a:noFill/>
                  </a:rPr>
                  <a:t> </a:t>
                </a:r>
              </a:p>
            </p:txBody>
          </p:sp>
        </mc:Fallback>
      </mc:AlternateContent>
      <p:sp>
        <p:nvSpPr>
          <p:cNvPr id="9" name="Google Shape;338;p52"/>
          <p:cNvSpPr txBox="1">
            <a:spLocks/>
          </p:cNvSpPr>
          <p:nvPr/>
        </p:nvSpPr>
        <p:spPr>
          <a:xfrm>
            <a:off x="260309" y="681348"/>
            <a:ext cx="5578997" cy="467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buFont typeface="Arial" panose="020B0604020202020204" pitchFamily="34" charset="0"/>
              <a:buChar char="•"/>
            </a:pPr>
            <a:r>
              <a:rPr lang="fr-FR" dirty="0">
                <a:latin typeface="Poppins" panose="020B0604020202020204" charset="0"/>
                <a:cs typeface="Poppins" panose="020B0604020202020204" charset="0"/>
              </a:rPr>
              <a:t>La valeur de l’entreprise à l’entrée (</a:t>
            </a:r>
            <a:r>
              <a:rPr lang="fr-FR" dirty="0" smtClean="0">
                <a:latin typeface="Poppins" panose="020B0604020202020204" charset="0"/>
                <a:cs typeface="Poppins" panose="020B0604020202020204" charset="0"/>
              </a:rPr>
              <a:t>2017) est</a:t>
            </a:r>
            <a:r>
              <a:rPr lang="fr-FR" dirty="0">
                <a:latin typeface="Poppins" panose="020B0604020202020204" charset="0"/>
                <a:cs typeface="Poppins" panose="020B0604020202020204" charset="0"/>
              </a:rPr>
              <a:t> : </a:t>
            </a:r>
            <a:r>
              <a:rPr lang="fr-FR" b="1" dirty="0"/>
              <a:t>589 011 000 DA.</a:t>
            </a:r>
            <a:endParaRPr lang="en-US" dirty="0">
              <a:latin typeface="Poppins" panose="020B0604020202020204" charset="0"/>
              <a:cs typeface="Poppins" panose="020B0604020202020204" charset="0"/>
            </a:endParaRPr>
          </a:p>
        </p:txBody>
      </p:sp>
      <p:graphicFrame>
        <p:nvGraphicFramePr>
          <p:cNvPr id="10" name="Chart 9"/>
          <p:cNvGraphicFramePr/>
          <p:nvPr>
            <p:extLst>
              <p:ext uri="{D42A27DB-BD31-4B8C-83A1-F6EECF244321}">
                <p14:modId xmlns:p14="http://schemas.microsoft.com/office/powerpoint/2010/main" val="2041776184"/>
              </p:ext>
            </p:extLst>
          </p:nvPr>
        </p:nvGraphicFramePr>
        <p:xfrm>
          <a:off x="3680749" y="2164466"/>
          <a:ext cx="5137658" cy="25958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172514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Graphic spid="10"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45"/>
        <p:cNvGrpSpPr/>
        <p:nvPr/>
      </p:nvGrpSpPr>
      <p:grpSpPr>
        <a:xfrm>
          <a:off x="0" y="0"/>
          <a:ext cx="0" cy="0"/>
          <a:chOff x="0" y="0"/>
          <a:chExt cx="0" cy="0"/>
        </a:xfrm>
      </p:grpSpPr>
      <p:sp>
        <p:nvSpPr>
          <p:cNvPr id="2672" name="Google Shape;2672;p64">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89;p131"/>
          <p:cNvGrpSpPr/>
          <p:nvPr/>
        </p:nvGrpSpPr>
        <p:grpSpPr>
          <a:xfrm>
            <a:off x="1058251" y="1377387"/>
            <a:ext cx="7865829" cy="3148314"/>
            <a:chOff x="3820100" y="3023049"/>
            <a:chExt cx="1320796" cy="491162"/>
          </a:xfrm>
        </p:grpSpPr>
        <p:grpSp>
          <p:nvGrpSpPr>
            <p:cNvPr id="129" name="Google Shape;12890;p131"/>
            <p:cNvGrpSpPr/>
            <p:nvPr/>
          </p:nvGrpSpPr>
          <p:grpSpPr>
            <a:xfrm>
              <a:off x="3820100" y="3023072"/>
              <a:ext cx="1320796" cy="491139"/>
              <a:chOff x="3820100" y="3023072"/>
              <a:chExt cx="1320796" cy="491139"/>
            </a:xfrm>
          </p:grpSpPr>
          <p:sp>
            <p:nvSpPr>
              <p:cNvPr id="139" name="Google Shape;12891;p131"/>
              <p:cNvSpPr/>
              <p:nvPr/>
            </p:nvSpPr>
            <p:spPr>
              <a:xfrm>
                <a:off x="3820100" y="3023072"/>
                <a:ext cx="505424" cy="491139"/>
              </a:xfrm>
              <a:custGeom>
                <a:avLst/>
                <a:gdLst/>
                <a:ahLst/>
                <a:cxnLst/>
                <a:rect l="l" t="t" r="r" b="b"/>
                <a:pathLst>
                  <a:path w="45218" h="43940" extrusionOk="0">
                    <a:moveTo>
                      <a:pt x="0" y="0"/>
                    </a:moveTo>
                    <a:cubicBezTo>
                      <a:pt x="0" y="24200"/>
                      <a:pt x="19796" y="43939"/>
                      <a:pt x="44111" y="43939"/>
                    </a:cubicBezTo>
                    <a:lnTo>
                      <a:pt x="45218" y="43939"/>
                    </a:lnTo>
                    <a:lnTo>
                      <a:pt x="45218" y="34795"/>
                    </a:lnTo>
                    <a:lnTo>
                      <a:pt x="44111" y="34795"/>
                    </a:lnTo>
                    <a:cubicBezTo>
                      <a:pt x="24972" y="34795"/>
                      <a:pt x="9345" y="19439"/>
                      <a:pt x="9103" y="450"/>
                    </a:cubicBezTo>
                    <a:cubicBezTo>
                      <a:pt x="9103" y="301"/>
                      <a:pt x="9100" y="150"/>
                      <a:pt x="910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892;p131"/>
              <p:cNvSpPr/>
              <p:nvPr/>
            </p:nvSpPr>
            <p:spPr>
              <a:xfrm>
                <a:off x="4323828" y="3411976"/>
                <a:ext cx="817068" cy="102229"/>
              </a:xfrm>
              <a:custGeom>
                <a:avLst/>
                <a:gdLst/>
                <a:ahLst/>
                <a:cxnLst/>
                <a:rect l="l" t="t" r="r" b="b"/>
                <a:pathLst>
                  <a:path w="71590" h="9146" extrusionOk="0">
                    <a:moveTo>
                      <a:pt x="1" y="1"/>
                    </a:moveTo>
                    <a:lnTo>
                      <a:pt x="1" y="9145"/>
                    </a:lnTo>
                    <a:lnTo>
                      <a:pt x="71589" y="9145"/>
                    </a:lnTo>
                    <a:lnTo>
                      <a:pt x="71589" y="1"/>
                    </a:lnTo>
                    <a:close/>
                  </a:path>
                </a:pathLst>
              </a:custGeom>
              <a:solidFill>
                <a:srgbClr val="445D73"/>
              </a:solidFill>
              <a:ln>
                <a:noFill/>
              </a:ln>
            </p:spPr>
            <p:txBody>
              <a:bodyPr spcFirstLastPara="1" wrap="square" lIns="91425" tIns="91425" rIns="91425" bIns="91425" anchor="ctr" anchorCtr="0">
                <a:noAutofit/>
              </a:bodyPr>
              <a:lstStyle/>
              <a:p>
                <a:pPr lvl="0"/>
                <a:r>
                  <a:rPr lang="fr-FR" sz="1600" b="1" dirty="0" smtClean="0">
                    <a:solidFill>
                      <a:schemeClr val="bg1"/>
                    </a:solidFill>
                    <a:latin typeface="Poppins" panose="020B0604020202020204" charset="0"/>
                    <a:cs typeface="Poppins" panose="020B0604020202020204" charset="0"/>
                  </a:rPr>
                  <a:t>Négociation </a:t>
                </a:r>
                <a:r>
                  <a:rPr lang="fr-FR" sz="1600" b="1" dirty="0">
                    <a:solidFill>
                      <a:schemeClr val="bg1"/>
                    </a:solidFill>
                    <a:latin typeface="Poppins" panose="020B0604020202020204" charset="0"/>
                    <a:cs typeface="Poppins" panose="020B0604020202020204" charset="0"/>
                  </a:rPr>
                  <a:t>de crédits à moyen et long terme </a:t>
                </a:r>
                <a:endParaRPr sz="1600" b="1" dirty="0">
                  <a:solidFill>
                    <a:schemeClr val="bg1"/>
                  </a:solidFill>
                  <a:latin typeface="Poppins" panose="020B0604020202020204" charset="0"/>
                  <a:cs typeface="Poppins" panose="020B0604020202020204" charset="0"/>
                </a:endParaRPr>
              </a:p>
            </p:txBody>
          </p:sp>
        </p:grpSp>
        <p:grpSp>
          <p:nvGrpSpPr>
            <p:cNvPr id="131" name="Google Shape;12896;p131"/>
            <p:cNvGrpSpPr/>
            <p:nvPr/>
          </p:nvGrpSpPr>
          <p:grpSpPr>
            <a:xfrm>
              <a:off x="3921811" y="3023049"/>
              <a:ext cx="1106358" cy="388943"/>
              <a:chOff x="3921811" y="3023049"/>
              <a:chExt cx="1106358" cy="388943"/>
            </a:xfrm>
          </p:grpSpPr>
          <p:sp>
            <p:nvSpPr>
              <p:cNvPr id="135" name="Google Shape;12897;p131"/>
              <p:cNvSpPr/>
              <p:nvPr/>
            </p:nvSpPr>
            <p:spPr>
              <a:xfrm>
                <a:off x="3921811" y="3023049"/>
                <a:ext cx="403709" cy="388943"/>
              </a:xfrm>
              <a:custGeom>
                <a:avLst/>
                <a:gdLst/>
                <a:ahLst/>
                <a:cxnLst/>
                <a:rect l="l" t="t" r="r" b="b"/>
                <a:pathLst>
                  <a:path w="36118" h="34797" extrusionOk="0">
                    <a:moveTo>
                      <a:pt x="0" y="1"/>
                    </a:moveTo>
                    <a:cubicBezTo>
                      <a:pt x="0" y="152"/>
                      <a:pt x="3" y="301"/>
                      <a:pt x="3" y="452"/>
                    </a:cubicBezTo>
                    <a:cubicBezTo>
                      <a:pt x="245" y="19441"/>
                      <a:pt x="15879" y="34797"/>
                      <a:pt x="35018" y="34797"/>
                    </a:cubicBezTo>
                    <a:lnTo>
                      <a:pt x="36118" y="34797"/>
                    </a:lnTo>
                    <a:lnTo>
                      <a:pt x="36118" y="25652"/>
                    </a:lnTo>
                    <a:lnTo>
                      <a:pt x="34843" y="25652"/>
                    </a:lnTo>
                    <a:lnTo>
                      <a:pt x="34798" y="25632"/>
                    </a:lnTo>
                    <a:cubicBezTo>
                      <a:pt x="20649" y="25575"/>
                      <a:pt x="9181" y="14193"/>
                      <a:pt x="9115" y="123"/>
                    </a:cubicBezTo>
                    <a:cubicBezTo>
                      <a:pt x="9115" y="81"/>
                      <a:pt x="9108" y="42"/>
                      <a:pt x="910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898;p131"/>
              <p:cNvSpPr/>
              <p:nvPr/>
            </p:nvSpPr>
            <p:spPr>
              <a:xfrm>
                <a:off x="4322109" y="3309770"/>
                <a:ext cx="706060" cy="102218"/>
              </a:xfrm>
              <a:custGeom>
                <a:avLst/>
                <a:gdLst/>
                <a:ahLst/>
                <a:cxnLst/>
                <a:rect l="l" t="t" r="r" b="b"/>
                <a:pathLst>
                  <a:path w="53867" h="9145" extrusionOk="0">
                    <a:moveTo>
                      <a:pt x="1" y="0"/>
                    </a:moveTo>
                    <a:lnTo>
                      <a:pt x="1" y="9145"/>
                    </a:lnTo>
                    <a:lnTo>
                      <a:pt x="53867" y="9145"/>
                    </a:lnTo>
                    <a:lnTo>
                      <a:pt x="53867" y="0"/>
                    </a:lnTo>
                    <a:close/>
                  </a:path>
                </a:pathLst>
              </a:custGeom>
              <a:solidFill>
                <a:srgbClr val="869FB1"/>
              </a:solidFill>
              <a:ln>
                <a:noFill/>
              </a:ln>
            </p:spPr>
            <p:txBody>
              <a:bodyPr spcFirstLastPara="1" wrap="square" lIns="91425" tIns="91425" rIns="91425" bIns="91425" anchor="ctr" anchorCtr="0">
                <a:noAutofit/>
              </a:bodyPr>
              <a:lstStyle/>
              <a:p>
                <a:pPr lvl="0"/>
                <a:r>
                  <a:rPr lang="fr-FR" sz="1600" b="1" dirty="0" smtClean="0">
                    <a:solidFill>
                      <a:schemeClr val="bg1"/>
                    </a:solidFill>
                    <a:latin typeface="Poppins" panose="020B0604020202020204" charset="0"/>
                    <a:cs typeface="Poppins" panose="020B0604020202020204" charset="0"/>
                  </a:rPr>
                  <a:t>Support </a:t>
                </a:r>
                <a:r>
                  <a:rPr lang="fr-FR" sz="1600" b="1" dirty="0">
                    <a:solidFill>
                      <a:schemeClr val="bg1"/>
                    </a:solidFill>
                    <a:latin typeface="Poppins" panose="020B0604020202020204" charset="0"/>
                    <a:cs typeface="Poppins" panose="020B0604020202020204" charset="0"/>
                  </a:rPr>
                  <a:t>dans la recherche de partenaires et de </a:t>
                </a:r>
                <a:r>
                  <a:rPr lang="fr-FR" sz="1600" b="1" dirty="0" smtClean="0">
                    <a:solidFill>
                      <a:schemeClr val="bg1"/>
                    </a:solidFill>
                    <a:latin typeface="Poppins" panose="020B0604020202020204" charset="0"/>
                    <a:cs typeface="Poppins" panose="020B0604020202020204" charset="0"/>
                  </a:rPr>
                  <a:t>marchés</a:t>
                </a:r>
                <a:endParaRPr sz="1600" b="1" dirty="0">
                  <a:solidFill>
                    <a:schemeClr val="bg1"/>
                  </a:solidFill>
                  <a:latin typeface="Poppins" panose="020B0604020202020204" charset="0"/>
                  <a:cs typeface="Poppins" panose="020B0604020202020204" charset="0"/>
                </a:endParaRPr>
              </a:p>
            </p:txBody>
          </p:sp>
        </p:grpSp>
        <p:grpSp>
          <p:nvGrpSpPr>
            <p:cNvPr id="132" name="Google Shape;12899;p131"/>
            <p:cNvGrpSpPr/>
            <p:nvPr/>
          </p:nvGrpSpPr>
          <p:grpSpPr>
            <a:xfrm>
              <a:off x="4023645" y="3023049"/>
              <a:ext cx="845151" cy="286722"/>
              <a:chOff x="4023645" y="3023049"/>
              <a:chExt cx="845151" cy="286722"/>
            </a:xfrm>
          </p:grpSpPr>
          <p:sp>
            <p:nvSpPr>
              <p:cNvPr id="133" name="Google Shape;12900;p131"/>
              <p:cNvSpPr/>
              <p:nvPr/>
            </p:nvSpPr>
            <p:spPr>
              <a:xfrm>
                <a:off x="4023645" y="3023049"/>
                <a:ext cx="300664" cy="286524"/>
              </a:xfrm>
              <a:custGeom>
                <a:avLst/>
                <a:gdLst/>
                <a:ahLst/>
                <a:cxnLst/>
                <a:rect l="l" t="t" r="r" b="b"/>
                <a:pathLst>
                  <a:path w="26899" h="25634" extrusionOk="0">
                    <a:moveTo>
                      <a:pt x="1" y="1"/>
                    </a:moveTo>
                    <a:cubicBezTo>
                      <a:pt x="1" y="42"/>
                      <a:pt x="4" y="81"/>
                      <a:pt x="4" y="121"/>
                    </a:cubicBezTo>
                    <a:cubicBezTo>
                      <a:pt x="70" y="14193"/>
                      <a:pt x="11538" y="25575"/>
                      <a:pt x="25687" y="25630"/>
                    </a:cubicBezTo>
                    <a:cubicBezTo>
                      <a:pt x="25723" y="25630"/>
                      <a:pt x="25757" y="25634"/>
                      <a:pt x="25792" y="25634"/>
                    </a:cubicBezTo>
                    <a:lnTo>
                      <a:pt x="26899" y="25634"/>
                    </a:lnTo>
                    <a:lnTo>
                      <a:pt x="26899" y="15842"/>
                    </a:lnTo>
                    <a:lnTo>
                      <a:pt x="25768" y="15842"/>
                    </a:lnTo>
                    <a:cubicBezTo>
                      <a:pt x="22191" y="15842"/>
                      <a:pt x="18719" y="14637"/>
                      <a:pt x="15911" y="12423"/>
                    </a:cubicBezTo>
                    <a:cubicBezTo>
                      <a:pt x="12192" y="9521"/>
                      <a:pt x="9787" y="5035"/>
                      <a:pt x="9787" y="1"/>
                    </a:cubicBezTo>
                    <a:close/>
                  </a:path>
                </a:pathLst>
              </a:custGeom>
              <a:solidFill>
                <a:schemeClr val="bg2">
                  <a:lumMod val="25000"/>
                  <a:lumOff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901;p131"/>
              <p:cNvSpPr/>
              <p:nvPr/>
            </p:nvSpPr>
            <p:spPr>
              <a:xfrm>
                <a:off x="4314850" y="3200125"/>
                <a:ext cx="553946" cy="109646"/>
              </a:xfrm>
              <a:custGeom>
                <a:avLst/>
                <a:gdLst/>
                <a:ahLst/>
                <a:cxnLst/>
                <a:rect l="l" t="t" r="r" b="b"/>
                <a:pathLst>
                  <a:path w="35055" h="9792" extrusionOk="0">
                    <a:moveTo>
                      <a:pt x="1" y="0"/>
                    </a:moveTo>
                    <a:lnTo>
                      <a:pt x="1" y="88"/>
                    </a:lnTo>
                    <a:lnTo>
                      <a:pt x="1" y="9792"/>
                    </a:lnTo>
                    <a:lnTo>
                      <a:pt x="35054" y="9792"/>
                    </a:lnTo>
                    <a:lnTo>
                      <a:pt x="35054" y="0"/>
                    </a:lnTo>
                    <a:close/>
                  </a:path>
                </a:pathLst>
              </a:custGeom>
              <a:solidFill>
                <a:schemeClr val="bg2">
                  <a:lumMod val="25000"/>
                  <a:lumOff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1600" b="1" dirty="0" smtClean="0">
                    <a:solidFill>
                      <a:schemeClr val="bg1"/>
                    </a:solidFill>
                    <a:latin typeface="Poppins" panose="020B0604020202020204" charset="0"/>
                    <a:cs typeface="Poppins" panose="020B0604020202020204" charset="0"/>
                  </a:rPr>
                  <a:t>Conseils en gestion financière</a:t>
                </a:r>
                <a:endParaRPr sz="1600" b="1" dirty="0">
                  <a:solidFill>
                    <a:schemeClr val="bg1"/>
                  </a:solidFill>
                  <a:latin typeface="Poppins" panose="020B0604020202020204" charset="0"/>
                  <a:cs typeface="Poppins" panose="020B0604020202020204" charset="0"/>
                </a:endParaRPr>
              </a:p>
            </p:txBody>
          </p:sp>
        </p:grpSp>
      </p:grpSp>
      <p:sp>
        <p:nvSpPr>
          <p:cNvPr id="10" name="Rounded Rectangular Callout 9"/>
          <p:cNvSpPr/>
          <p:nvPr/>
        </p:nvSpPr>
        <p:spPr>
          <a:xfrm>
            <a:off x="868101" y="127299"/>
            <a:ext cx="5139159" cy="1053296"/>
          </a:xfrm>
          <a:prstGeom prst="wedgeRoundRectCallout">
            <a:avLst/>
          </a:prstGeom>
          <a:solidFill>
            <a:schemeClr val="accent4">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000" b="1" dirty="0" smtClean="0">
                <a:solidFill>
                  <a:schemeClr val="bg2"/>
                </a:solidFill>
                <a:latin typeface="Poppins" panose="020B0604020202020204" charset="0"/>
                <a:cs typeface="Poppins" panose="020B0604020202020204" charset="0"/>
              </a:rPr>
              <a:t>3.5. Les </a:t>
            </a:r>
            <a:r>
              <a:rPr lang="fr-FR" sz="2000" b="1" dirty="0">
                <a:solidFill>
                  <a:schemeClr val="bg2"/>
                </a:solidFill>
                <a:latin typeface="Poppins" panose="020B0604020202020204" charset="0"/>
                <a:cs typeface="Poppins" panose="020B0604020202020204" charset="0"/>
              </a:rPr>
              <a:t>principales actions menées par SOFINANCE dans la SARL Y</a:t>
            </a:r>
          </a:p>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barn(inVertical)">
                                      <p:cBhvr>
                                        <p:cTn id="10"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a:off x="6057900" y="0"/>
            <a:ext cx="3086100" cy="5143500"/>
          </a:xfrm>
          <a:custGeom>
            <a:avLst/>
            <a:gdLst/>
            <a:ahLst/>
            <a:cxnLst/>
            <a:rect l="l" t="t" r="r" b="b"/>
            <a:pathLst>
              <a:path w="8663940" h="10287000">
                <a:moveTo>
                  <a:pt x="8663582" y="10287000"/>
                </a:moveTo>
                <a:lnTo>
                  <a:pt x="0" y="10287000"/>
                </a:lnTo>
                <a:lnTo>
                  <a:pt x="0" y="0"/>
                </a:lnTo>
                <a:lnTo>
                  <a:pt x="8663582" y="0"/>
                </a:lnTo>
                <a:lnTo>
                  <a:pt x="8663582" y="10287000"/>
                </a:lnTo>
                <a:close/>
              </a:path>
            </a:pathLst>
          </a:custGeom>
          <a:solidFill>
            <a:schemeClr val="bg2">
              <a:lumMod val="90000"/>
              <a:lumOff val="10000"/>
            </a:schemeClr>
          </a:solidFill>
          <a:ln>
            <a:solidFill>
              <a:schemeClr val="bg2">
                <a:lumMod val="90000"/>
                <a:lumOff val="10000"/>
              </a:schemeClr>
            </a:solidFill>
          </a:ln>
        </p:spPr>
        <p:txBody>
          <a:bodyPr wrap="square" lIns="0" tIns="0" rIns="0" bIns="0" rtlCol="0"/>
          <a:lstStyle/>
          <a:p>
            <a:endParaRPr sz="700"/>
          </a:p>
        </p:txBody>
      </p:sp>
      <p:sp>
        <p:nvSpPr>
          <p:cNvPr id="5" name="object 8"/>
          <p:cNvSpPr txBox="1">
            <a:spLocks noGrp="1"/>
          </p:cNvSpPr>
          <p:nvPr>
            <p:ph type="title"/>
          </p:nvPr>
        </p:nvSpPr>
        <p:spPr>
          <a:xfrm>
            <a:off x="6172200" y="1318807"/>
            <a:ext cx="2857500" cy="1685718"/>
          </a:xfrm>
          <a:prstGeom prst="rect">
            <a:avLst/>
          </a:prstGeom>
        </p:spPr>
        <p:txBody>
          <a:bodyPr spcFirstLastPara="1" vert="horz" wrap="square" lIns="0" tIns="18415" rIns="0" bIns="0" rtlCol="0" anchor="t" anchorCtr="0">
            <a:spAutoFit/>
          </a:bodyPr>
          <a:lstStyle/>
          <a:p>
            <a:pPr marL="6350" marR="2540" algn="ctr">
              <a:lnSpc>
                <a:spcPts val="4310"/>
              </a:lnSpc>
              <a:spcBef>
                <a:spcPts val="145"/>
              </a:spcBef>
            </a:pPr>
            <a:r>
              <a:rPr lang="fr-FR" sz="3000" dirty="0" smtClean="0"/>
              <a:t>DISCUSSION  </a:t>
            </a:r>
            <a:r>
              <a:rPr lang="fr-FR" sz="3000" dirty="0"/>
              <a:t>DES </a:t>
            </a:r>
            <a:r>
              <a:rPr lang="fr-FR" sz="3000" dirty="0" smtClean="0"/>
              <a:t> RESULTATS </a:t>
            </a:r>
            <a:endParaRPr sz="3000" dirty="0"/>
          </a:p>
        </p:txBody>
      </p:sp>
      <p:grpSp>
        <p:nvGrpSpPr>
          <p:cNvPr id="11" name="object 2"/>
          <p:cNvGrpSpPr/>
          <p:nvPr/>
        </p:nvGrpSpPr>
        <p:grpSpPr>
          <a:xfrm>
            <a:off x="379584" y="3340303"/>
            <a:ext cx="457200" cy="457200"/>
            <a:chOff x="7067260" y="630371"/>
            <a:chExt cx="1052195" cy="1052195"/>
          </a:xfrm>
        </p:grpSpPr>
        <p:sp>
          <p:nvSpPr>
            <p:cNvPr id="12" name="object 3"/>
            <p:cNvSpPr/>
            <p:nvPr/>
          </p:nvSpPr>
          <p:spPr>
            <a:xfrm>
              <a:off x="7067260" y="630371"/>
              <a:ext cx="1052195" cy="1052195"/>
            </a:xfrm>
            <a:custGeom>
              <a:avLst/>
              <a:gdLst/>
              <a:ahLst/>
              <a:cxnLst/>
              <a:rect l="l" t="t" r="r" b="b"/>
              <a:pathLst>
                <a:path w="1052195" h="1052195">
                  <a:moveTo>
                    <a:pt x="525921" y="1051842"/>
                  </a:moveTo>
                  <a:lnTo>
                    <a:pt x="478051" y="1049693"/>
                  </a:lnTo>
                  <a:lnTo>
                    <a:pt x="431386" y="1043369"/>
                  </a:lnTo>
                  <a:lnTo>
                    <a:pt x="386110" y="1033056"/>
                  </a:lnTo>
                  <a:lnTo>
                    <a:pt x="342410" y="1018939"/>
                  </a:lnTo>
                  <a:lnTo>
                    <a:pt x="300471" y="1001205"/>
                  </a:lnTo>
                  <a:lnTo>
                    <a:pt x="260478" y="980038"/>
                  </a:lnTo>
                  <a:lnTo>
                    <a:pt x="222618" y="955626"/>
                  </a:lnTo>
                  <a:lnTo>
                    <a:pt x="187076" y="928152"/>
                  </a:lnTo>
                  <a:lnTo>
                    <a:pt x="154038" y="897803"/>
                  </a:lnTo>
                  <a:lnTo>
                    <a:pt x="123690" y="864765"/>
                  </a:lnTo>
                  <a:lnTo>
                    <a:pt x="96216" y="829223"/>
                  </a:lnTo>
                  <a:lnTo>
                    <a:pt x="71803" y="791363"/>
                  </a:lnTo>
                  <a:lnTo>
                    <a:pt x="50637" y="751371"/>
                  </a:lnTo>
                  <a:lnTo>
                    <a:pt x="32902" y="709432"/>
                  </a:lnTo>
                  <a:lnTo>
                    <a:pt x="18786" y="665731"/>
                  </a:lnTo>
                  <a:lnTo>
                    <a:pt x="8473" y="620456"/>
                  </a:lnTo>
                  <a:lnTo>
                    <a:pt x="2149" y="573790"/>
                  </a:lnTo>
                  <a:lnTo>
                    <a:pt x="0" y="525919"/>
                  </a:lnTo>
                  <a:lnTo>
                    <a:pt x="2149" y="478051"/>
                  </a:lnTo>
                  <a:lnTo>
                    <a:pt x="8473" y="431386"/>
                  </a:lnTo>
                  <a:lnTo>
                    <a:pt x="18786" y="386110"/>
                  </a:lnTo>
                  <a:lnTo>
                    <a:pt x="32902" y="342410"/>
                  </a:lnTo>
                  <a:lnTo>
                    <a:pt x="50637" y="300470"/>
                  </a:lnTo>
                  <a:lnTo>
                    <a:pt x="71803" y="260478"/>
                  </a:lnTo>
                  <a:lnTo>
                    <a:pt x="96216" y="222618"/>
                  </a:lnTo>
                  <a:lnTo>
                    <a:pt x="123690" y="187076"/>
                  </a:lnTo>
                  <a:lnTo>
                    <a:pt x="154038" y="154038"/>
                  </a:lnTo>
                  <a:lnTo>
                    <a:pt x="187076" y="123689"/>
                  </a:lnTo>
                  <a:lnTo>
                    <a:pt x="222618" y="96216"/>
                  </a:lnTo>
                  <a:lnTo>
                    <a:pt x="260478" y="71803"/>
                  </a:lnTo>
                  <a:lnTo>
                    <a:pt x="300471" y="50636"/>
                  </a:lnTo>
                  <a:lnTo>
                    <a:pt x="342410" y="32902"/>
                  </a:lnTo>
                  <a:lnTo>
                    <a:pt x="386110" y="18785"/>
                  </a:lnTo>
                  <a:lnTo>
                    <a:pt x="431386" y="8472"/>
                  </a:lnTo>
                  <a:lnTo>
                    <a:pt x="478051" y="2148"/>
                  </a:lnTo>
                  <a:lnTo>
                    <a:pt x="525910" y="0"/>
                  </a:lnTo>
                  <a:lnTo>
                    <a:pt x="525921" y="210368"/>
                  </a:lnTo>
                  <a:lnTo>
                    <a:pt x="479291" y="213789"/>
                  </a:lnTo>
                  <a:lnTo>
                    <a:pt x="434785" y="223728"/>
                  </a:lnTo>
                  <a:lnTo>
                    <a:pt x="392892" y="239696"/>
                  </a:lnTo>
                  <a:lnTo>
                    <a:pt x="354099" y="261205"/>
                  </a:lnTo>
                  <a:lnTo>
                    <a:pt x="318895" y="287767"/>
                  </a:lnTo>
                  <a:lnTo>
                    <a:pt x="287768" y="318895"/>
                  </a:lnTo>
                  <a:lnTo>
                    <a:pt x="261205" y="354099"/>
                  </a:lnTo>
                  <a:lnTo>
                    <a:pt x="239696" y="392891"/>
                  </a:lnTo>
                  <a:lnTo>
                    <a:pt x="223728" y="434785"/>
                  </a:lnTo>
                  <a:lnTo>
                    <a:pt x="213789" y="479290"/>
                  </a:lnTo>
                  <a:lnTo>
                    <a:pt x="210368" y="525921"/>
                  </a:lnTo>
                  <a:lnTo>
                    <a:pt x="213789" y="572551"/>
                  </a:lnTo>
                  <a:lnTo>
                    <a:pt x="223728" y="617056"/>
                  </a:lnTo>
                  <a:lnTo>
                    <a:pt x="239696" y="658950"/>
                  </a:lnTo>
                  <a:lnTo>
                    <a:pt x="261205" y="697742"/>
                  </a:lnTo>
                  <a:lnTo>
                    <a:pt x="287768" y="732946"/>
                  </a:lnTo>
                  <a:lnTo>
                    <a:pt x="318895" y="764074"/>
                  </a:lnTo>
                  <a:lnTo>
                    <a:pt x="354099" y="790636"/>
                  </a:lnTo>
                  <a:lnTo>
                    <a:pt x="392892" y="812145"/>
                  </a:lnTo>
                  <a:lnTo>
                    <a:pt x="434785" y="828113"/>
                  </a:lnTo>
                  <a:lnTo>
                    <a:pt x="479291" y="838052"/>
                  </a:lnTo>
                  <a:lnTo>
                    <a:pt x="525921" y="841473"/>
                  </a:lnTo>
                  <a:lnTo>
                    <a:pt x="946157" y="841473"/>
                  </a:lnTo>
                  <a:lnTo>
                    <a:pt x="928152" y="864765"/>
                  </a:lnTo>
                  <a:lnTo>
                    <a:pt x="897804" y="897803"/>
                  </a:lnTo>
                  <a:lnTo>
                    <a:pt x="864766" y="928152"/>
                  </a:lnTo>
                  <a:lnTo>
                    <a:pt x="829224" y="955626"/>
                  </a:lnTo>
                  <a:lnTo>
                    <a:pt x="791364" y="980038"/>
                  </a:lnTo>
                  <a:lnTo>
                    <a:pt x="751371" y="1001205"/>
                  </a:lnTo>
                  <a:lnTo>
                    <a:pt x="709432" y="1018939"/>
                  </a:lnTo>
                  <a:lnTo>
                    <a:pt x="665732" y="1033056"/>
                  </a:lnTo>
                  <a:lnTo>
                    <a:pt x="620456" y="1043369"/>
                  </a:lnTo>
                  <a:lnTo>
                    <a:pt x="573790" y="1049693"/>
                  </a:lnTo>
                  <a:lnTo>
                    <a:pt x="525921" y="1051842"/>
                  </a:lnTo>
                  <a:close/>
                </a:path>
                <a:path w="1052195" h="1052195">
                  <a:moveTo>
                    <a:pt x="946157" y="841473"/>
                  </a:moveTo>
                  <a:lnTo>
                    <a:pt x="525921" y="841473"/>
                  </a:lnTo>
                  <a:lnTo>
                    <a:pt x="572551" y="838052"/>
                  </a:lnTo>
                  <a:lnTo>
                    <a:pt x="617057" y="828113"/>
                  </a:lnTo>
                  <a:lnTo>
                    <a:pt x="658950" y="812145"/>
                  </a:lnTo>
                  <a:lnTo>
                    <a:pt x="697743" y="790636"/>
                  </a:lnTo>
                  <a:lnTo>
                    <a:pt x="732947" y="764074"/>
                  </a:lnTo>
                  <a:lnTo>
                    <a:pt x="764074" y="732946"/>
                  </a:lnTo>
                  <a:lnTo>
                    <a:pt x="790636" y="697742"/>
                  </a:lnTo>
                  <a:lnTo>
                    <a:pt x="812145" y="658950"/>
                  </a:lnTo>
                  <a:lnTo>
                    <a:pt x="828113" y="617056"/>
                  </a:lnTo>
                  <a:lnTo>
                    <a:pt x="838052" y="572551"/>
                  </a:lnTo>
                  <a:lnTo>
                    <a:pt x="841473" y="525919"/>
                  </a:lnTo>
                  <a:lnTo>
                    <a:pt x="838052" y="479290"/>
                  </a:lnTo>
                  <a:lnTo>
                    <a:pt x="828113" y="434785"/>
                  </a:lnTo>
                  <a:lnTo>
                    <a:pt x="812145" y="392891"/>
                  </a:lnTo>
                  <a:lnTo>
                    <a:pt x="790636" y="354099"/>
                  </a:lnTo>
                  <a:lnTo>
                    <a:pt x="764074" y="318895"/>
                  </a:lnTo>
                  <a:lnTo>
                    <a:pt x="732947" y="287767"/>
                  </a:lnTo>
                  <a:lnTo>
                    <a:pt x="697743" y="261205"/>
                  </a:lnTo>
                  <a:lnTo>
                    <a:pt x="658950" y="239696"/>
                  </a:lnTo>
                  <a:lnTo>
                    <a:pt x="617057" y="223728"/>
                  </a:lnTo>
                  <a:lnTo>
                    <a:pt x="572551" y="213789"/>
                  </a:lnTo>
                  <a:lnTo>
                    <a:pt x="525921" y="210368"/>
                  </a:lnTo>
                  <a:lnTo>
                    <a:pt x="525921" y="0"/>
                  </a:lnTo>
                  <a:lnTo>
                    <a:pt x="573790" y="2148"/>
                  </a:lnTo>
                  <a:lnTo>
                    <a:pt x="620456" y="8472"/>
                  </a:lnTo>
                  <a:lnTo>
                    <a:pt x="665732" y="18785"/>
                  </a:lnTo>
                  <a:lnTo>
                    <a:pt x="709432" y="32902"/>
                  </a:lnTo>
                  <a:lnTo>
                    <a:pt x="751371" y="50636"/>
                  </a:lnTo>
                  <a:lnTo>
                    <a:pt x="791364" y="71803"/>
                  </a:lnTo>
                  <a:lnTo>
                    <a:pt x="829224" y="96216"/>
                  </a:lnTo>
                  <a:lnTo>
                    <a:pt x="864766" y="123689"/>
                  </a:lnTo>
                  <a:lnTo>
                    <a:pt x="897804" y="154038"/>
                  </a:lnTo>
                  <a:lnTo>
                    <a:pt x="928152" y="187076"/>
                  </a:lnTo>
                  <a:lnTo>
                    <a:pt x="955626" y="222618"/>
                  </a:lnTo>
                  <a:lnTo>
                    <a:pt x="980039" y="260478"/>
                  </a:lnTo>
                  <a:lnTo>
                    <a:pt x="1001205" y="300470"/>
                  </a:lnTo>
                  <a:lnTo>
                    <a:pt x="1018939" y="342410"/>
                  </a:lnTo>
                  <a:lnTo>
                    <a:pt x="1033056" y="386110"/>
                  </a:lnTo>
                  <a:lnTo>
                    <a:pt x="1043369" y="431386"/>
                  </a:lnTo>
                  <a:lnTo>
                    <a:pt x="1049693" y="478051"/>
                  </a:lnTo>
                  <a:lnTo>
                    <a:pt x="1051842" y="525921"/>
                  </a:lnTo>
                  <a:lnTo>
                    <a:pt x="1049693" y="573790"/>
                  </a:lnTo>
                  <a:lnTo>
                    <a:pt x="1043369" y="620456"/>
                  </a:lnTo>
                  <a:lnTo>
                    <a:pt x="1033056" y="665731"/>
                  </a:lnTo>
                  <a:lnTo>
                    <a:pt x="1018939" y="709432"/>
                  </a:lnTo>
                  <a:lnTo>
                    <a:pt x="1001205" y="751371"/>
                  </a:lnTo>
                  <a:lnTo>
                    <a:pt x="980039" y="791363"/>
                  </a:lnTo>
                  <a:lnTo>
                    <a:pt x="955626" y="829223"/>
                  </a:lnTo>
                  <a:lnTo>
                    <a:pt x="946157" y="841473"/>
                  </a:lnTo>
                  <a:close/>
                </a:path>
              </a:pathLst>
            </a:custGeom>
            <a:solidFill>
              <a:srgbClr val="ECECEC"/>
            </a:solidFill>
          </p:spPr>
          <p:txBody>
            <a:bodyPr wrap="square" lIns="0" tIns="0" rIns="0" bIns="0" rtlCol="0"/>
            <a:lstStyle/>
            <a:p>
              <a:endParaRPr sz="700"/>
            </a:p>
          </p:txBody>
        </p:sp>
        <p:sp>
          <p:nvSpPr>
            <p:cNvPr id="13" name="object 4"/>
            <p:cNvSpPr/>
            <p:nvPr/>
          </p:nvSpPr>
          <p:spPr>
            <a:xfrm>
              <a:off x="7133160" y="644838"/>
              <a:ext cx="986155" cy="1037590"/>
            </a:xfrm>
            <a:custGeom>
              <a:avLst/>
              <a:gdLst/>
              <a:ahLst/>
              <a:cxnLst/>
              <a:rect l="l" t="t" r="r" b="b"/>
              <a:pathLst>
                <a:path w="986154" h="1037589">
                  <a:moveTo>
                    <a:pt x="880349" y="827033"/>
                  </a:moveTo>
                  <a:lnTo>
                    <a:pt x="460376" y="827033"/>
                  </a:lnTo>
                  <a:lnTo>
                    <a:pt x="505932" y="823666"/>
                  </a:lnTo>
                  <a:lnTo>
                    <a:pt x="551361" y="813497"/>
                  </a:lnTo>
                  <a:lnTo>
                    <a:pt x="594813" y="796787"/>
                  </a:lnTo>
                  <a:lnTo>
                    <a:pt x="634601" y="774345"/>
                  </a:lnTo>
                  <a:lnTo>
                    <a:pt x="670309" y="746746"/>
                  </a:lnTo>
                  <a:lnTo>
                    <a:pt x="701520" y="714562"/>
                  </a:lnTo>
                  <a:lnTo>
                    <a:pt x="727816" y="678369"/>
                  </a:lnTo>
                  <a:lnTo>
                    <a:pt x="748780" y="638740"/>
                  </a:lnTo>
                  <a:lnTo>
                    <a:pt x="763995" y="596251"/>
                  </a:lnTo>
                  <a:lnTo>
                    <a:pt x="773043" y="551475"/>
                  </a:lnTo>
                  <a:lnTo>
                    <a:pt x="775507" y="504987"/>
                  </a:lnTo>
                  <a:lnTo>
                    <a:pt x="771140" y="458639"/>
                  </a:lnTo>
                  <a:lnTo>
                    <a:pt x="760264" y="414271"/>
                  </a:lnTo>
                  <a:lnTo>
                    <a:pt x="743322" y="372441"/>
                  </a:lnTo>
                  <a:lnTo>
                    <a:pt x="720752" y="333705"/>
                  </a:lnTo>
                  <a:lnTo>
                    <a:pt x="692995" y="298620"/>
                  </a:lnTo>
                  <a:lnTo>
                    <a:pt x="660492" y="267742"/>
                  </a:lnTo>
                  <a:lnTo>
                    <a:pt x="623683" y="241628"/>
                  </a:lnTo>
                  <a:lnTo>
                    <a:pt x="583008" y="220835"/>
                  </a:lnTo>
                  <a:lnTo>
                    <a:pt x="538909" y="205920"/>
                  </a:lnTo>
                  <a:lnTo>
                    <a:pt x="501333" y="187681"/>
                  </a:lnTo>
                  <a:lnTo>
                    <a:pt x="474596" y="157497"/>
                  </a:lnTo>
                  <a:lnTo>
                    <a:pt x="461128" y="119489"/>
                  </a:lnTo>
                  <a:lnTo>
                    <a:pt x="463361" y="77780"/>
                  </a:lnTo>
                  <a:lnTo>
                    <a:pt x="481600" y="40204"/>
                  </a:lnTo>
                  <a:lnTo>
                    <a:pt x="511784" y="13467"/>
                  </a:lnTo>
                  <a:lnTo>
                    <a:pt x="549792" y="0"/>
                  </a:lnTo>
                  <a:lnTo>
                    <a:pt x="591501" y="2232"/>
                  </a:lnTo>
                  <a:lnTo>
                    <a:pt x="639368" y="17039"/>
                  </a:lnTo>
                  <a:lnTo>
                    <a:pt x="684983" y="36032"/>
                  </a:lnTo>
                  <a:lnTo>
                    <a:pt x="728154" y="58964"/>
                  </a:lnTo>
                  <a:lnTo>
                    <a:pt x="768683" y="85588"/>
                  </a:lnTo>
                  <a:lnTo>
                    <a:pt x="806376" y="115658"/>
                  </a:lnTo>
                  <a:lnTo>
                    <a:pt x="841039" y="148928"/>
                  </a:lnTo>
                  <a:lnTo>
                    <a:pt x="872476" y="185150"/>
                  </a:lnTo>
                  <a:lnTo>
                    <a:pt x="900492" y="224078"/>
                  </a:lnTo>
                  <a:lnTo>
                    <a:pt x="924893" y="265466"/>
                  </a:lnTo>
                  <a:lnTo>
                    <a:pt x="945482" y="309068"/>
                  </a:lnTo>
                  <a:lnTo>
                    <a:pt x="962066" y="354636"/>
                  </a:lnTo>
                  <a:lnTo>
                    <a:pt x="974449" y="401924"/>
                  </a:lnTo>
                  <a:lnTo>
                    <a:pt x="982436" y="450687"/>
                  </a:lnTo>
                  <a:lnTo>
                    <a:pt x="985832" y="500676"/>
                  </a:lnTo>
                  <a:lnTo>
                    <a:pt x="984487" y="550763"/>
                  </a:lnTo>
                  <a:lnTo>
                    <a:pt x="978505" y="599811"/>
                  </a:lnTo>
                  <a:lnTo>
                    <a:pt x="968070" y="647567"/>
                  </a:lnTo>
                  <a:lnTo>
                    <a:pt x="953368" y="693777"/>
                  </a:lnTo>
                  <a:lnTo>
                    <a:pt x="934582" y="738185"/>
                  </a:lnTo>
                  <a:lnTo>
                    <a:pt x="911898" y="780538"/>
                  </a:lnTo>
                  <a:lnTo>
                    <a:pt x="885500" y="820582"/>
                  </a:lnTo>
                  <a:lnTo>
                    <a:pt x="880349" y="827033"/>
                  </a:lnTo>
                  <a:close/>
                </a:path>
                <a:path w="986154" h="1037589">
                  <a:moveTo>
                    <a:pt x="466206" y="1037375"/>
                  </a:moveTo>
                  <a:lnTo>
                    <a:pt x="465709" y="1037375"/>
                  </a:lnTo>
                  <a:lnTo>
                    <a:pt x="417557" y="1035695"/>
                  </a:lnTo>
                  <a:lnTo>
                    <a:pt x="369727" y="1029587"/>
                  </a:lnTo>
                  <a:lnTo>
                    <a:pt x="322824" y="1019170"/>
                  </a:lnTo>
                  <a:lnTo>
                    <a:pt x="277144" y="1004555"/>
                  </a:lnTo>
                  <a:lnTo>
                    <a:pt x="232980" y="985850"/>
                  </a:lnTo>
                  <a:lnTo>
                    <a:pt x="190627" y="963164"/>
                  </a:lnTo>
                  <a:lnTo>
                    <a:pt x="150381" y="936608"/>
                  </a:lnTo>
                  <a:lnTo>
                    <a:pt x="112536" y="906289"/>
                  </a:lnTo>
                  <a:lnTo>
                    <a:pt x="77386" y="872318"/>
                  </a:lnTo>
                  <a:lnTo>
                    <a:pt x="45226" y="834804"/>
                  </a:lnTo>
                  <a:lnTo>
                    <a:pt x="16352" y="793856"/>
                  </a:lnTo>
                  <a:lnTo>
                    <a:pt x="0" y="741923"/>
                  </a:lnTo>
                  <a:lnTo>
                    <a:pt x="2352" y="714791"/>
                  </a:lnTo>
                  <a:lnTo>
                    <a:pt x="27716" y="666114"/>
                  </a:lnTo>
                  <a:lnTo>
                    <a:pt x="73277" y="637114"/>
                  </a:lnTo>
                  <a:lnTo>
                    <a:pt x="100539" y="632290"/>
                  </a:lnTo>
                  <a:lnTo>
                    <a:pt x="128115" y="634741"/>
                  </a:lnTo>
                  <a:lnTo>
                    <a:pt x="153691" y="644095"/>
                  </a:lnTo>
                  <a:lnTo>
                    <a:pt x="176011" y="659698"/>
                  </a:lnTo>
                  <a:lnTo>
                    <a:pt x="193820" y="680895"/>
                  </a:lnTo>
                  <a:lnTo>
                    <a:pt x="221632" y="718227"/>
                  </a:lnTo>
                  <a:lnTo>
                    <a:pt x="253976" y="750485"/>
                  </a:lnTo>
                  <a:lnTo>
                    <a:pt x="290186" y="777423"/>
                  </a:lnTo>
                  <a:lnTo>
                    <a:pt x="329597" y="798794"/>
                  </a:lnTo>
                  <a:lnTo>
                    <a:pt x="371543" y="814350"/>
                  </a:lnTo>
                  <a:lnTo>
                    <a:pt x="415357" y="823846"/>
                  </a:lnTo>
                  <a:lnTo>
                    <a:pt x="460376" y="827033"/>
                  </a:lnTo>
                  <a:lnTo>
                    <a:pt x="880349" y="827033"/>
                  </a:lnTo>
                  <a:lnTo>
                    <a:pt x="855574" y="858062"/>
                  </a:lnTo>
                  <a:lnTo>
                    <a:pt x="822303" y="892723"/>
                  </a:lnTo>
                  <a:lnTo>
                    <a:pt x="785873" y="924313"/>
                  </a:lnTo>
                  <a:lnTo>
                    <a:pt x="746469" y="952575"/>
                  </a:lnTo>
                  <a:lnTo>
                    <a:pt x="704275" y="977257"/>
                  </a:lnTo>
                  <a:lnTo>
                    <a:pt x="659475" y="998103"/>
                  </a:lnTo>
                  <a:lnTo>
                    <a:pt x="612256" y="1014859"/>
                  </a:lnTo>
                  <a:lnTo>
                    <a:pt x="563664" y="1027077"/>
                  </a:lnTo>
                  <a:lnTo>
                    <a:pt x="514820" y="1034550"/>
                  </a:lnTo>
                  <a:lnTo>
                    <a:pt x="466206" y="1037375"/>
                  </a:lnTo>
                  <a:close/>
                </a:path>
              </a:pathLst>
            </a:custGeom>
            <a:solidFill>
              <a:srgbClr val="0D86A7"/>
            </a:solidFill>
          </p:spPr>
          <p:txBody>
            <a:bodyPr wrap="square" lIns="0" tIns="0" rIns="0" bIns="0" rtlCol="0"/>
            <a:lstStyle/>
            <a:p>
              <a:endParaRPr sz="700"/>
            </a:p>
          </p:txBody>
        </p:sp>
      </p:grpSp>
      <p:grpSp>
        <p:nvGrpSpPr>
          <p:cNvPr id="15" name="object 2"/>
          <p:cNvGrpSpPr/>
          <p:nvPr/>
        </p:nvGrpSpPr>
        <p:grpSpPr>
          <a:xfrm>
            <a:off x="379645" y="1933066"/>
            <a:ext cx="457200" cy="457200"/>
            <a:chOff x="7067260" y="630371"/>
            <a:chExt cx="1052195" cy="1052195"/>
          </a:xfrm>
        </p:grpSpPr>
        <p:sp>
          <p:nvSpPr>
            <p:cNvPr id="16" name="object 3"/>
            <p:cNvSpPr/>
            <p:nvPr/>
          </p:nvSpPr>
          <p:spPr>
            <a:xfrm>
              <a:off x="7067260" y="630371"/>
              <a:ext cx="1052195" cy="1052195"/>
            </a:xfrm>
            <a:custGeom>
              <a:avLst/>
              <a:gdLst/>
              <a:ahLst/>
              <a:cxnLst/>
              <a:rect l="l" t="t" r="r" b="b"/>
              <a:pathLst>
                <a:path w="1052195" h="1052195">
                  <a:moveTo>
                    <a:pt x="525921" y="1051842"/>
                  </a:moveTo>
                  <a:lnTo>
                    <a:pt x="478051" y="1049693"/>
                  </a:lnTo>
                  <a:lnTo>
                    <a:pt x="431386" y="1043369"/>
                  </a:lnTo>
                  <a:lnTo>
                    <a:pt x="386110" y="1033056"/>
                  </a:lnTo>
                  <a:lnTo>
                    <a:pt x="342410" y="1018939"/>
                  </a:lnTo>
                  <a:lnTo>
                    <a:pt x="300471" y="1001205"/>
                  </a:lnTo>
                  <a:lnTo>
                    <a:pt x="260478" y="980038"/>
                  </a:lnTo>
                  <a:lnTo>
                    <a:pt x="222618" y="955626"/>
                  </a:lnTo>
                  <a:lnTo>
                    <a:pt x="187076" y="928152"/>
                  </a:lnTo>
                  <a:lnTo>
                    <a:pt x="154038" y="897803"/>
                  </a:lnTo>
                  <a:lnTo>
                    <a:pt x="123690" y="864765"/>
                  </a:lnTo>
                  <a:lnTo>
                    <a:pt x="96216" y="829223"/>
                  </a:lnTo>
                  <a:lnTo>
                    <a:pt x="71803" y="791363"/>
                  </a:lnTo>
                  <a:lnTo>
                    <a:pt x="50637" y="751371"/>
                  </a:lnTo>
                  <a:lnTo>
                    <a:pt x="32902" y="709432"/>
                  </a:lnTo>
                  <a:lnTo>
                    <a:pt x="18786" y="665731"/>
                  </a:lnTo>
                  <a:lnTo>
                    <a:pt x="8473" y="620456"/>
                  </a:lnTo>
                  <a:lnTo>
                    <a:pt x="2149" y="573790"/>
                  </a:lnTo>
                  <a:lnTo>
                    <a:pt x="0" y="525919"/>
                  </a:lnTo>
                  <a:lnTo>
                    <a:pt x="2149" y="478051"/>
                  </a:lnTo>
                  <a:lnTo>
                    <a:pt x="8473" y="431386"/>
                  </a:lnTo>
                  <a:lnTo>
                    <a:pt x="18786" y="386110"/>
                  </a:lnTo>
                  <a:lnTo>
                    <a:pt x="32902" y="342410"/>
                  </a:lnTo>
                  <a:lnTo>
                    <a:pt x="50637" y="300470"/>
                  </a:lnTo>
                  <a:lnTo>
                    <a:pt x="71803" y="260478"/>
                  </a:lnTo>
                  <a:lnTo>
                    <a:pt x="96216" y="222618"/>
                  </a:lnTo>
                  <a:lnTo>
                    <a:pt x="123690" y="187076"/>
                  </a:lnTo>
                  <a:lnTo>
                    <a:pt x="154038" y="154038"/>
                  </a:lnTo>
                  <a:lnTo>
                    <a:pt x="187076" y="123689"/>
                  </a:lnTo>
                  <a:lnTo>
                    <a:pt x="222618" y="96216"/>
                  </a:lnTo>
                  <a:lnTo>
                    <a:pt x="260478" y="71803"/>
                  </a:lnTo>
                  <a:lnTo>
                    <a:pt x="300471" y="50636"/>
                  </a:lnTo>
                  <a:lnTo>
                    <a:pt x="342410" y="32902"/>
                  </a:lnTo>
                  <a:lnTo>
                    <a:pt x="386110" y="18785"/>
                  </a:lnTo>
                  <a:lnTo>
                    <a:pt x="431386" y="8472"/>
                  </a:lnTo>
                  <a:lnTo>
                    <a:pt x="478051" y="2148"/>
                  </a:lnTo>
                  <a:lnTo>
                    <a:pt x="525910" y="0"/>
                  </a:lnTo>
                  <a:lnTo>
                    <a:pt x="525921" y="210368"/>
                  </a:lnTo>
                  <a:lnTo>
                    <a:pt x="479291" y="213789"/>
                  </a:lnTo>
                  <a:lnTo>
                    <a:pt x="434785" y="223728"/>
                  </a:lnTo>
                  <a:lnTo>
                    <a:pt x="392892" y="239696"/>
                  </a:lnTo>
                  <a:lnTo>
                    <a:pt x="354099" y="261205"/>
                  </a:lnTo>
                  <a:lnTo>
                    <a:pt x="318895" y="287767"/>
                  </a:lnTo>
                  <a:lnTo>
                    <a:pt x="287768" y="318895"/>
                  </a:lnTo>
                  <a:lnTo>
                    <a:pt x="261205" y="354099"/>
                  </a:lnTo>
                  <a:lnTo>
                    <a:pt x="239696" y="392891"/>
                  </a:lnTo>
                  <a:lnTo>
                    <a:pt x="223728" y="434785"/>
                  </a:lnTo>
                  <a:lnTo>
                    <a:pt x="213789" y="479290"/>
                  </a:lnTo>
                  <a:lnTo>
                    <a:pt x="210368" y="525921"/>
                  </a:lnTo>
                  <a:lnTo>
                    <a:pt x="213789" y="572551"/>
                  </a:lnTo>
                  <a:lnTo>
                    <a:pt x="223728" y="617056"/>
                  </a:lnTo>
                  <a:lnTo>
                    <a:pt x="239696" y="658950"/>
                  </a:lnTo>
                  <a:lnTo>
                    <a:pt x="261205" y="697742"/>
                  </a:lnTo>
                  <a:lnTo>
                    <a:pt x="287768" y="732946"/>
                  </a:lnTo>
                  <a:lnTo>
                    <a:pt x="318895" y="764074"/>
                  </a:lnTo>
                  <a:lnTo>
                    <a:pt x="354099" y="790636"/>
                  </a:lnTo>
                  <a:lnTo>
                    <a:pt x="392892" y="812145"/>
                  </a:lnTo>
                  <a:lnTo>
                    <a:pt x="434785" y="828113"/>
                  </a:lnTo>
                  <a:lnTo>
                    <a:pt x="479291" y="838052"/>
                  </a:lnTo>
                  <a:lnTo>
                    <a:pt x="525921" y="841473"/>
                  </a:lnTo>
                  <a:lnTo>
                    <a:pt x="946157" y="841473"/>
                  </a:lnTo>
                  <a:lnTo>
                    <a:pt x="928152" y="864765"/>
                  </a:lnTo>
                  <a:lnTo>
                    <a:pt x="897804" y="897803"/>
                  </a:lnTo>
                  <a:lnTo>
                    <a:pt x="864766" y="928152"/>
                  </a:lnTo>
                  <a:lnTo>
                    <a:pt x="829224" y="955626"/>
                  </a:lnTo>
                  <a:lnTo>
                    <a:pt x="791364" y="980038"/>
                  </a:lnTo>
                  <a:lnTo>
                    <a:pt x="751371" y="1001205"/>
                  </a:lnTo>
                  <a:lnTo>
                    <a:pt x="709432" y="1018939"/>
                  </a:lnTo>
                  <a:lnTo>
                    <a:pt x="665732" y="1033056"/>
                  </a:lnTo>
                  <a:lnTo>
                    <a:pt x="620456" y="1043369"/>
                  </a:lnTo>
                  <a:lnTo>
                    <a:pt x="573790" y="1049693"/>
                  </a:lnTo>
                  <a:lnTo>
                    <a:pt x="525921" y="1051842"/>
                  </a:lnTo>
                  <a:close/>
                </a:path>
                <a:path w="1052195" h="1052195">
                  <a:moveTo>
                    <a:pt x="946157" y="841473"/>
                  </a:moveTo>
                  <a:lnTo>
                    <a:pt x="525921" y="841473"/>
                  </a:lnTo>
                  <a:lnTo>
                    <a:pt x="572551" y="838052"/>
                  </a:lnTo>
                  <a:lnTo>
                    <a:pt x="617057" y="828113"/>
                  </a:lnTo>
                  <a:lnTo>
                    <a:pt x="658950" y="812145"/>
                  </a:lnTo>
                  <a:lnTo>
                    <a:pt x="697743" y="790636"/>
                  </a:lnTo>
                  <a:lnTo>
                    <a:pt x="732947" y="764074"/>
                  </a:lnTo>
                  <a:lnTo>
                    <a:pt x="764074" y="732946"/>
                  </a:lnTo>
                  <a:lnTo>
                    <a:pt x="790636" y="697742"/>
                  </a:lnTo>
                  <a:lnTo>
                    <a:pt x="812145" y="658950"/>
                  </a:lnTo>
                  <a:lnTo>
                    <a:pt x="828113" y="617056"/>
                  </a:lnTo>
                  <a:lnTo>
                    <a:pt x="838052" y="572551"/>
                  </a:lnTo>
                  <a:lnTo>
                    <a:pt x="841473" y="525919"/>
                  </a:lnTo>
                  <a:lnTo>
                    <a:pt x="838052" y="479290"/>
                  </a:lnTo>
                  <a:lnTo>
                    <a:pt x="828113" y="434785"/>
                  </a:lnTo>
                  <a:lnTo>
                    <a:pt x="812145" y="392891"/>
                  </a:lnTo>
                  <a:lnTo>
                    <a:pt x="790636" y="354099"/>
                  </a:lnTo>
                  <a:lnTo>
                    <a:pt x="764074" y="318895"/>
                  </a:lnTo>
                  <a:lnTo>
                    <a:pt x="732947" y="287767"/>
                  </a:lnTo>
                  <a:lnTo>
                    <a:pt x="697743" y="261205"/>
                  </a:lnTo>
                  <a:lnTo>
                    <a:pt x="658950" y="239696"/>
                  </a:lnTo>
                  <a:lnTo>
                    <a:pt x="617057" y="223728"/>
                  </a:lnTo>
                  <a:lnTo>
                    <a:pt x="572551" y="213789"/>
                  </a:lnTo>
                  <a:lnTo>
                    <a:pt x="525921" y="210368"/>
                  </a:lnTo>
                  <a:lnTo>
                    <a:pt x="525921" y="0"/>
                  </a:lnTo>
                  <a:lnTo>
                    <a:pt x="573790" y="2148"/>
                  </a:lnTo>
                  <a:lnTo>
                    <a:pt x="620456" y="8472"/>
                  </a:lnTo>
                  <a:lnTo>
                    <a:pt x="665732" y="18785"/>
                  </a:lnTo>
                  <a:lnTo>
                    <a:pt x="709432" y="32902"/>
                  </a:lnTo>
                  <a:lnTo>
                    <a:pt x="751371" y="50636"/>
                  </a:lnTo>
                  <a:lnTo>
                    <a:pt x="791364" y="71803"/>
                  </a:lnTo>
                  <a:lnTo>
                    <a:pt x="829224" y="96216"/>
                  </a:lnTo>
                  <a:lnTo>
                    <a:pt x="864766" y="123689"/>
                  </a:lnTo>
                  <a:lnTo>
                    <a:pt x="897804" y="154038"/>
                  </a:lnTo>
                  <a:lnTo>
                    <a:pt x="928152" y="187076"/>
                  </a:lnTo>
                  <a:lnTo>
                    <a:pt x="955626" y="222618"/>
                  </a:lnTo>
                  <a:lnTo>
                    <a:pt x="980039" y="260478"/>
                  </a:lnTo>
                  <a:lnTo>
                    <a:pt x="1001205" y="300470"/>
                  </a:lnTo>
                  <a:lnTo>
                    <a:pt x="1018939" y="342410"/>
                  </a:lnTo>
                  <a:lnTo>
                    <a:pt x="1033056" y="386110"/>
                  </a:lnTo>
                  <a:lnTo>
                    <a:pt x="1043369" y="431386"/>
                  </a:lnTo>
                  <a:lnTo>
                    <a:pt x="1049693" y="478051"/>
                  </a:lnTo>
                  <a:lnTo>
                    <a:pt x="1051842" y="525921"/>
                  </a:lnTo>
                  <a:lnTo>
                    <a:pt x="1049693" y="573790"/>
                  </a:lnTo>
                  <a:lnTo>
                    <a:pt x="1043369" y="620456"/>
                  </a:lnTo>
                  <a:lnTo>
                    <a:pt x="1033056" y="665731"/>
                  </a:lnTo>
                  <a:lnTo>
                    <a:pt x="1018939" y="709432"/>
                  </a:lnTo>
                  <a:lnTo>
                    <a:pt x="1001205" y="751371"/>
                  </a:lnTo>
                  <a:lnTo>
                    <a:pt x="980039" y="791363"/>
                  </a:lnTo>
                  <a:lnTo>
                    <a:pt x="955626" y="829223"/>
                  </a:lnTo>
                  <a:lnTo>
                    <a:pt x="946157" y="841473"/>
                  </a:lnTo>
                  <a:close/>
                </a:path>
              </a:pathLst>
            </a:custGeom>
            <a:solidFill>
              <a:srgbClr val="ECECEC"/>
            </a:solidFill>
          </p:spPr>
          <p:txBody>
            <a:bodyPr wrap="square" lIns="0" tIns="0" rIns="0" bIns="0" rtlCol="0"/>
            <a:lstStyle/>
            <a:p>
              <a:endParaRPr sz="700"/>
            </a:p>
          </p:txBody>
        </p:sp>
        <p:sp>
          <p:nvSpPr>
            <p:cNvPr id="17" name="object 4"/>
            <p:cNvSpPr/>
            <p:nvPr/>
          </p:nvSpPr>
          <p:spPr>
            <a:xfrm>
              <a:off x="7133160" y="644838"/>
              <a:ext cx="986155" cy="1037590"/>
            </a:xfrm>
            <a:custGeom>
              <a:avLst/>
              <a:gdLst/>
              <a:ahLst/>
              <a:cxnLst/>
              <a:rect l="l" t="t" r="r" b="b"/>
              <a:pathLst>
                <a:path w="986154" h="1037589">
                  <a:moveTo>
                    <a:pt x="880349" y="827033"/>
                  </a:moveTo>
                  <a:lnTo>
                    <a:pt x="460376" y="827033"/>
                  </a:lnTo>
                  <a:lnTo>
                    <a:pt x="505932" y="823666"/>
                  </a:lnTo>
                  <a:lnTo>
                    <a:pt x="551361" y="813497"/>
                  </a:lnTo>
                  <a:lnTo>
                    <a:pt x="594813" y="796787"/>
                  </a:lnTo>
                  <a:lnTo>
                    <a:pt x="634601" y="774345"/>
                  </a:lnTo>
                  <a:lnTo>
                    <a:pt x="670309" y="746746"/>
                  </a:lnTo>
                  <a:lnTo>
                    <a:pt x="701520" y="714562"/>
                  </a:lnTo>
                  <a:lnTo>
                    <a:pt x="727816" y="678369"/>
                  </a:lnTo>
                  <a:lnTo>
                    <a:pt x="748780" y="638740"/>
                  </a:lnTo>
                  <a:lnTo>
                    <a:pt x="763995" y="596251"/>
                  </a:lnTo>
                  <a:lnTo>
                    <a:pt x="773043" y="551475"/>
                  </a:lnTo>
                  <a:lnTo>
                    <a:pt x="775507" y="504987"/>
                  </a:lnTo>
                  <a:lnTo>
                    <a:pt x="771140" y="458639"/>
                  </a:lnTo>
                  <a:lnTo>
                    <a:pt x="760264" y="414271"/>
                  </a:lnTo>
                  <a:lnTo>
                    <a:pt x="743322" y="372441"/>
                  </a:lnTo>
                  <a:lnTo>
                    <a:pt x="720752" y="333705"/>
                  </a:lnTo>
                  <a:lnTo>
                    <a:pt x="692995" y="298620"/>
                  </a:lnTo>
                  <a:lnTo>
                    <a:pt x="660492" y="267742"/>
                  </a:lnTo>
                  <a:lnTo>
                    <a:pt x="623683" y="241628"/>
                  </a:lnTo>
                  <a:lnTo>
                    <a:pt x="583008" y="220835"/>
                  </a:lnTo>
                  <a:lnTo>
                    <a:pt x="538909" y="205920"/>
                  </a:lnTo>
                  <a:lnTo>
                    <a:pt x="501333" y="187681"/>
                  </a:lnTo>
                  <a:lnTo>
                    <a:pt x="474596" y="157497"/>
                  </a:lnTo>
                  <a:lnTo>
                    <a:pt x="461128" y="119489"/>
                  </a:lnTo>
                  <a:lnTo>
                    <a:pt x="463361" y="77780"/>
                  </a:lnTo>
                  <a:lnTo>
                    <a:pt x="481600" y="40204"/>
                  </a:lnTo>
                  <a:lnTo>
                    <a:pt x="511784" y="13467"/>
                  </a:lnTo>
                  <a:lnTo>
                    <a:pt x="549792" y="0"/>
                  </a:lnTo>
                  <a:lnTo>
                    <a:pt x="591501" y="2232"/>
                  </a:lnTo>
                  <a:lnTo>
                    <a:pt x="639368" y="17039"/>
                  </a:lnTo>
                  <a:lnTo>
                    <a:pt x="684983" y="36032"/>
                  </a:lnTo>
                  <a:lnTo>
                    <a:pt x="728154" y="58964"/>
                  </a:lnTo>
                  <a:lnTo>
                    <a:pt x="768683" y="85588"/>
                  </a:lnTo>
                  <a:lnTo>
                    <a:pt x="806376" y="115658"/>
                  </a:lnTo>
                  <a:lnTo>
                    <a:pt x="841039" y="148928"/>
                  </a:lnTo>
                  <a:lnTo>
                    <a:pt x="872476" y="185150"/>
                  </a:lnTo>
                  <a:lnTo>
                    <a:pt x="900492" y="224078"/>
                  </a:lnTo>
                  <a:lnTo>
                    <a:pt x="924893" y="265466"/>
                  </a:lnTo>
                  <a:lnTo>
                    <a:pt x="945482" y="309068"/>
                  </a:lnTo>
                  <a:lnTo>
                    <a:pt x="962066" y="354636"/>
                  </a:lnTo>
                  <a:lnTo>
                    <a:pt x="974449" y="401924"/>
                  </a:lnTo>
                  <a:lnTo>
                    <a:pt x="982436" y="450687"/>
                  </a:lnTo>
                  <a:lnTo>
                    <a:pt x="985832" y="500676"/>
                  </a:lnTo>
                  <a:lnTo>
                    <a:pt x="984487" y="550763"/>
                  </a:lnTo>
                  <a:lnTo>
                    <a:pt x="978505" y="599811"/>
                  </a:lnTo>
                  <a:lnTo>
                    <a:pt x="968070" y="647567"/>
                  </a:lnTo>
                  <a:lnTo>
                    <a:pt x="953368" y="693777"/>
                  </a:lnTo>
                  <a:lnTo>
                    <a:pt x="934582" y="738185"/>
                  </a:lnTo>
                  <a:lnTo>
                    <a:pt x="911898" y="780538"/>
                  </a:lnTo>
                  <a:lnTo>
                    <a:pt x="885500" y="820582"/>
                  </a:lnTo>
                  <a:lnTo>
                    <a:pt x="880349" y="827033"/>
                  </a:lnTo>
                  <a:close/>
                </a:path>
                <a:path w="986154" h="1037589">
                  <a:moveTo>
                    <a:pt x="466206" y="1037375"/>
                  </a:moveTo>
                  <a:lnTo>
                    <a:pt x="465709" y="1037375"/>
                  </a:lnTo>
                  <a:lnTo>
                    <a:pt x="417557" y="1035695"/>
                  </a:lnTo>
                  <a:lnTo>
                    <a:pt x="369727" y="1029587"/>
                  </a:lnTo>
                  <a:lnTo>
                    <a:pt x="322824" y="1019170"/>
                  </a:lnTo>
                  <a:lnTo>
                    <a:pt x="277144" y="1004555"/>
                  </a:lnTo>
                  <a:lnTo>
                    <a:pt x="232980" y="985850"/>
                  </a:lnTo>
                  <a:lnTo>
                    <a:pt x="190627" y="963164"/>
                  </a:lnTo>
                  <a:lnTo>
                    <a:pt x="150381" y="936608"/>
                  </a:lnTo>
                  <a:lnTo>
                    <a:pt x="112536" y="906289"/>
                  </a:lnTo>
                  <a:lnTo>
                    <a:pt x="77386" y="872318"/>
                  </a:lnTo>
                  <a:lnTo>
                    <a:pt x="45226" y="834804"/>
                  </a:lnTo>
                  <a:lnTo>
                    <a:pt x="16352" y="793856"/>
                  </a:lnTo>
                  <a:lnTo>
                    <a:pt x="0" y="741923"/>
                  </a:lnTo>
                  <a:lnTo>
                    <a:pt x="2352" y="714791"/>
                  </a:lnTo>
                  <a:lnTo>
                    <a:pt x="27716" y="666114"/>
                  </a:lnTo>
                  <a:lnTo>
                    <a:pt x="73277" y="637114"/>
                  </a:lnTo>
                  <a:lnTo>
                    <a:pt x="100539" y="632290"/>
                  </a:lnTo>
                  <a:lnTo>
                    <a:pt x="128115" y="634741"/>
                  </a:lnTo>
                  <a:lnTo>
                    <a:pt x="153691" y="644095"/>
                  </a:lnTo>
                  <a:lnTo>
                    <a:pt x="176011" y="659698"/>
                  </a:lnTo>
                  <a:lnTo>
                    <a:pt x="193820" y="680895"/>
                  </a:lnTo>
                  <a:lnTo>
                    <a:pt x="221632" y="718227"/>
                  </a:lnTo>
                  <a:lnTo>
                    <a:pt x="253976" y="750485"/>
                  </a:lnTo>
                  <a:lnTo>
                    <a:pt x="290186" y="777423"/>
                  </a:lnTo>
                  <a:lnTo>
                    <a:pt x="329597" y="798794"/>
                  </a:lnTo>
                  <a:lnTo>
                    <a:pt x="371543" y="814350"/>
                  </a:lnTo>
                  <a:lnTo>
                    <a:pt x="415357" y="823846"/>
                  </a:lnTo>
                  <a:lnTo>
                    <a:pt x="460376" y="827033"/>
                  </a:lnTo>
                  <a:lnTo>
                    <a:pt x="880349" y="827033"/>
                  </a:lnTo>
                  <a:lnTo>
                    <a:pt x="855574" y="858062"/>
                  </a:lnTo>
                  <a:lnTo>
                    <a:pt x="822303" y="892723"/>
                  </a:lnTo>
                  <a:lnTo>
                    <a:pt x="785873" y="924313"/>
                  </a:lnTo>
                  <a:lnTo>
                    <a:pt x="746469" y="952575"/>
                  </a:lnTo>
                  <a:lnTo>
                    <a:pt x="704275" y="977257"/>
                  </a:lnTo>
                  <a:lnTo>
                    <a:pt x="659475" y="998103"/>
                  </a:lnTo>
                  <a:lnTo>
                    <a:pt x="612256" y="1014859"/>
                  </a:lnTo>
                  <a:lnTo>
                    <a:pt x="563664" y="1027077"/>
                  </a:lnTo>
                  <a:lnTo>
                    <a:pt x="514820" y="1034550"/>
                  </a:lnTo>
                  <a:lnTo>
                    <a:pt x="466206" y="1037375"/>
                  </a:lnTo>
                  <a:close/>
                </a:path>
              </a:pathLst>
            </a:custGeom>
            <a:solidFill>
              <a:srgbClr val="0D86A7"/>
            </a:solidFill>
          </p:spPr>
          <p:txBody>
            <a:bodyPr wrap="square" lIns="0" tIns="0" rIns="0" bIns="0" rtlCol="0"/>
            <a:lstStyle/>
            <a:p>
              <a:endParaRPr sz="700"/>
            </a:p>
          </p:txBody>
        </p:sp>
      </p:grpSp>
      <p:sp>
        <p:nvSpPr>
          <p:cNvPr id="18" name="object 8"/>
          <p:cNvSpPr txBox="1">
            <a:spLocks/>
          </p:cNvSpPr>
          <p:nvPr/>
        </p:nvSpPr>
        <p:spPr>
          <a:xfrm>
            <a:off x="904543" y="3340303"/>
            <a:ext cx="4834179" cy="1403589"/>
          </a:xfrm>
          <a:prstGeom prst="rect">
            <a:avLst/>
          </a:prstGeom>
        </p:spPr>
        <p:txBody>
          <a:bodyPr vert="horz" wrap="square" lIns="0" tIns="18415" rIns="0" bIns="0" rtlCol="0">
            <a:spAutoFit/>
          </a:bodyPr>
          <a:lstStyle/>
          <a:p>
            <a:r>
              <a:rPr lang="fr-FR" sz="1800" dirty="0" smtClean="0">
                <a:latin typeface="Times New Roman" panose="02020603050405020304" pitchFamily="18" charset="0"/>
                <a:cs typeface="Times New Roman" panose="02020603050405020304" pitchFamily="18" charset="0"/>
              </a:rPr>
              <a:t>Le </a:t>
            </a:r>
            <a:r>
              <a:rPr lang="fr-FR" sz="1800" dirty="0">
                <a:latin typeface="Times New Roman" panose="02020603050405020304" pitchFamily="18" charset="0"/>
                <a:cs typeface="Times New Roman" panose="02020603050405020304" pitchFamily="18" charset="0"/>
              </a:rPr>
              <a:t>capital-investissement s’impose comme un mode </a:t>
            </a:r>
            <a:r>
              <a:rPr lang="fr-FR" sz="1800" dirty="0" smtClean="0">
                <a:latin typeface="Times New Roman" panose="02020603050405020304" pitchFamily="18" charset="0"/>
                <a:cs typeface="Times New Roman" panose="02020603050405020304" pitchFamily="18" charset="0"/>
              </a:rPr>
              <a:t>incontournable </a:t>
            </a:r>
            <a:r>
              <a:rPr lang="fr-FR" sz="1800" dirty="0">
                <a:latin typeface="Times New Roman" panose="02020603050405020304" pitchFamily="18" charset="0"/>
                <a:cs typeface="Times New Roman" panose="02020603050405020304" pitchFamily="18" charset="0"/>
              </a:rPr>
              <a:t>pour le </a:t>
            </a:r>
            <a:r>
              <a:rPr lang="fr-FR" sz="1800" dirty="0" smtClean="0">
                <a:latin typeface="Times New Roman" panose="02020603050405020304" pitchFamily="18" charset="0"/>
                <a:cs typeface="Times New Roman" panose="02020603050405020304" pitchFamily="18" charset="0"/>
              </a:rPr>
              <a:t>financement des </a:t>
            </a:r>
            <a:r>
              <a:rPr lang="fr-FR" sz="1800" dirty="0">
                <a:latin typeface="Times New Roman" panose="02020603050405020304" pitchFamily="18" charset="0"/>
                <a:cs typeface="Times New Roman" panose="02020603050405020304" pitchFamily="18" charset="0"/>
              </a:rPr>
              <a:t>PME, non seulement par l’apport des fonds propres, mais aussi par </a:t>
            </a:r>
            <a:r>
              <a:rPr lang="fr-FR" sz="1800" dirty="0" smtClean="0">
                <a:latin typeface="Times New Roman" panose="02020603050405020304" pitchFamily="18" charset="0"/>
                <a:cs typeface="Times New Roman" panose="02020603050405020304" pitchFamily="18" charset="0"/>
              </a:rPr>
              <a:t>l’implication dans </a:t>
            </a:r>
            <a:r>
              <a:rPr lang="fr-FR" sz="1800" dirty="0">
                <a:latin typeface="Times New Roman" panose="02020603050405020304" pitchFamily="18" charset="0"/>
                <a:cs typeface="Times New Roman" panose="02020603050405020304" pitchFamily="18" charset="0"/>
              </a:rPr>
              <a:t>la gestion de l’entreprise </a:t>
            </a:r>
            <a:r>
              <a:rPr lang="fr-FR" sz="1800" dirty="0" smtClean="0">
                <a:latin typeface="Times New Roman" panose="02020603050405020304" pitchFamily="18" charset="0"/>
                <a:cs typeface="Times New Roman" panose="02020603050405020304" pitchFamily="18" charset="0"/>
              </a:rPr>
              <a:t>financée.</a:t>
            </a:r>
            <a:endParaRPr lang="fr-FR" dirty="0">
              <a:latin typeface="Trebuchet MS" pitchFamily="34" charset="0"/>
            </a:endParaRPr>
          </a:p>
        </p:txBody>
      </p:sp>
      <p:grpSp>
        <p:nvGrpSpPr>
          <p:cNvPr id="19" name="object 2"/>
          <p:cNvGrpSpPr/>
          <p:nvPr/>
        </p:nvGrpSpPr>
        <p:grpSpPr>
          <a:xfrm>
            <a:off x="379645" y="455954"/>
            <a:ext cx="457200" cy="457200"/>
            <a:chOff x="7067260" y="630371"/>
            <a:chExt cx="1052195" cy="1052195"/>
          </a:xfrm>
        </p:grpSpPr>
        <p:sp>
          <p:nvSpPr>
            <p:cNvPr id="24" name="object 3"/>
            <p:cNvSpPr/>
            <p:nvPr/>
          </p:nvSpPr>
          <p:spPr>
            <a:xfrm>
              <a:off x="7067260" y="630371"/>
              <a:ext cx="1052195" cy="1052195"/>
            </a:xfrm>
            <a:custGeom>
              <a:avLst/>
              <a:gdLst/>
              <a:ahLst/>
              <a:cxnLst/>
              <a:rect l="l" t="t" r="r" b="b"/>
              <a:pathLst>
                <a:path w="1052195" h="1052195">
                  <a:moveTo>
                    <a:pt x="525921" y="1051842"/>
                  </a:moveTo>
                  <a:lnTo>
                    <a:pt x="478051" y="1049693"/>
                  </a:lnTo>
                  <a:lnTo>
                    <a:pt x="431386" y="1043369"/>
                  </a:lnTo>
                  <a:lnTo>
                    <a:pt x="386110" y="1033056"/>
                  </a:lnTo>
                  <a:lnTo>
                    <a:pt x="342410" y="1018939"/>
                  </a:lnTo>
                  <a:lnTo>
                    <a:pt x="300471" y="1001205"/>
                  </a:lnTo>
                  <a:lnTo>
                    <a:pt x="260478" y="980038"/>
                  </a:lnTo>
                  <a:lnTo>
                    <a:pt x="222618" y="955626"/>
                  </a:lnTo>
                  <a:lnTo>
                    <a:pt x="187076" y="928152"/>
                  </a:lnTo>
                  <a:lnTo>
                    <a:pt x="154038" y="897803"/>
                  </a:lnTo>
                  <a:lnTo>
                    <a:pt x="123690" y="864765"/>
                  </a:lnTo>
                  <a:lnTo>
                    <a:pt x="96216" y="829223"/>
                  </a:lnTo>
                  <a:lnTo>
                    <a:pt x="71803" y="791363"/>
                  </a:lnTo>
                  <a:lnTo>
                    <a:pt x="50637" y="751371"/>
                  </a:lnTo>
                  <a:lnTo>
                    <a:pt x="32902" y="709432"/>
                  </a:lnTo>
                  <a:lnTo>
                    <a:pt x="18786" y="665731"/>
                  </a:lnTo>
                  <a:lnTo>
                    <a:pt x="8473" y="620456"/>
                  </a:lnTo>
                  <a:lnTo>
                    <a:pt x="2149" y="573790"/>
                  </a:lnTo>
                  <a:lnTo>
                    <a:pt x="0" y="525919"/>
                  </a:lnTo>
                  <a:lnTo>
                    <a:pt x="2149" y="478051"/>
                  </a:lnTo>
                  <a:lnTo>
                    <a:pt x="8473" y="431386"/>
                  </a:lnTo>
                  <a:lnTo>
                    <a:pt x="18786" y="386110"/>
                  </a:lnTo>
                  <a:lnTo>
                    <a:pt x="32902" y="342410"/>
                  </a:lnTo>
                  <a:lnTo>
                    <a:pt x="50637" y="300470"/>
                  </a:lnTo>
                  <a:lnTo>
                    <a:pt x="71803" y="260478"/>
                  </a:lnTo>
                  <a:lnTo>
                    <a:pt x="96216" y="222618"/>
                  </a:lnTo>
                  <a:lnTo>
                    <a:pt x="123690" y="187076"/>
                  </a:lnTo>
                  <a:lnTo>
                    <a:pt x="154038" y="154038"/>
                  </a:lnTo>
                  <a:lnTo>
                    <a:pt x="187076" y="123689"/>
                  </a:lnTo>
                  <a:lnTo>
                    <a:pt x="222618" y="96216"/>
                  </a:lnTo>
                  <a:lnTo>
                    <a:pt x="260478" y="71803"/>
                  </a:lnTo>
                  <a:lnTo>
                    <a:pt x="300471" y="50636"/>
                  </a:lnTo>
                  <a:lnTo>
                    <a:pt x="342410" y="32902"/>
                  </a:lnTo>
                  <a:lnTo>
                    <a:pt x="386110" y="18785"/>
                  </a:lnTo>
                  <a:lnTo>
                    <a:pt x="431386" y="8472"/>
                  </a:lnTo>
                  <a:lnTo>
                    <a:pt x="478051" y="2148"/>
                  </a:lnTo>
                  <a:lnTo>
                    <a:pt x="525910" y="0"/>
                  </a:lnTo>
                  <a:lnTo>
                    <a:pt x="525921" y="210368"/>
                  </a:lnTo>
                  <a:lnTo>
                    <a:pt x="479291" y="213789"/>
                  </a:lnTo>
                  <a:lnTo>
                    <a:pt x="434785" y="223728"/>
                  </a:lnTo>
                  <a:lnTo>
                    <a:pt x="392892" y="239696"/>
                  </a:lnTo>
                  <a:lnTo>
                    <a:pt x="354099" y="261205"/>
                  </a:lnTo>
                  <a:lnTo>
                    <a:pt x="318895" y="287767"/>
                  </a:lnTo>
                  <a:lnTo>
                    <a:pt x="287768" y="318895"/>
                  </a:lnTo>
                  <a:lnTo>
                    <a:pt x="261205" y="354099"/>
                  </a:lnTo>
                  <a:lnTo>
                    <a:pt x="239696" y="392891"/>
                  </a:lnTo>
                  <a:lnTo>
                    <a:pt x="223728" y="434785"/>
                  </a:lnTo>
                  <a:lnTo>
                    <a:pt x="213789" y="479290"/>
                  </a:lnTo>
                  <a:lnTo>
                    <a:pt x="210368" y="525921"/>
                  </a:lnTo>
                  <a:lnTo>
                    <a:pt x="213789" y="572551"/>
                  </a:lnTo>
                  <a:lnTo>
                    <a:pt x="223728" y="617056"/>
                  </a:lnTo>
                  <a:lnTo>
                    <a:pt x="239696" y="658950"/>
                  </a:lnTo>
                  <a:lnTo>
                    <a:pt x="261205" y="697742"/>
                  </a:lnTo>
                  <a:lnTo>
                    <a:pt x="287768" y="732946"/>
                  </a:lnTo>
                  <a:lnTo>
                    <a:pt x="318895" y="764074"/>
                  </a:lnTo>
                  <a:lnTo>
                    <a:pt x="354099" y="790636"/>
                  </a:lnTo>
                  <a:lnTo>
                    <a:pt x="392892" y="812145"/>
                  </a:lnTo>
                  <a:lnTo>
                    <a:pt x="434785" y="828113"/>
                  </a:lnTo>
                  <a:lnTo>
                    <a:pt x="479291" y="838052"/>
                  </a:lnTo>
                  <a:lnTo>
                    <a:pt x="525921" y="841473"/>
                  </a:lnTo>
                  <a:lnTo>
                    <a:pt x="946157" y="841473"/>
                  </a:lnTo>
                  <a:lnTo>
                    <a:pt x="928152" y="864765"/>
                  </a:lnTo>
                  <a:lnTo>
                    <a:pt x="897804" y="897803"/>
                  </a:lnTo>
                  <a:lnTo>
                    <a:pt x="864766" y="928152"/>
                  </a:lnTo>
                  <a:lnTo>
                    <a:pt x="829224" y="955626"/>
                  </a:lnTo>
                  <a:lnTo>
                    <a:pt x="791364" y="980038"/>
                  </a:lnTo>
                  <a:lnTo>
                    <a:pt x="751371" y="1001205"/>
                  </a:lnTo>
                  <a:lnTo>
                    <a:pt x="709432" y="1018939"/>
                  </a:lnTo>
                  <a:lnTo>
                    <a:pt x="665732" y="1033056"/>
                  </a:lnTo>
                  <a:lnTo>
                    <a:pt x="620456" y="1043369"/>
                  </a:lnTo>
                  <a:lnTo>
                    <a:pt x="573790" y="1049693"/>
                  </a:lnTo>
                  <a:lnTo>
                    <a:pt x="525921" y="1051842"/>
                  </a:lnTo>
                  <a:close/>
                </a:path>
                <a:path w="1052195" h="1052195">
                  <a:moveTo>
                    <a:pt x="946157" y="841473"/>
                  </a:moveTo>
                  <a:lnTo>
                    <a:pt x="525921" y="841473"/>
                  </a:lnTo>
                  <a:lnTo>
                    <a:pt x="572551" y="838052"/>
                  </a:lnTo>
                  <a:lnTo>
                    <a:pt x="617057" y="828113"/>
                  </a:lnTo>
                  <a:lnTo>
                    <a:pt x="658950" y="812145"/>
                  </a:lnTo>
                  <a:lnTo>
                    <a:pt x="697743" y="790636"/>
                  </a:lnTo>
                  <a:lnTo>
                    <a:pt x="732947" y="764074"/>
                  </a:lnTo>
                  <a:lnTo>
                    <a:pt x="764074" y="732946"/>
                  </a:lnTo>
                  <a:lnTo>
                    <a:pt x="790636" y="697742"/>
                  </a:lnTo>
                  <a:lnTo>
                    <a:pt x="812145" y="658950"/>
                  </a:lnTo>
                  <a:lnTo>
                    <a:pt x="828113" y="617056"/>
                  </a:lnTo>
                  <a:lnTo>
                    <a:pt x="838052" y="572551"/>
                  </a:lnTo>
                  <a:lnTo>
                    <a:pt x="841473" y="525919"/>
                  </a:lnTo>
                  <a:lnTo>
                    <a:pt x="838052" y="479290"/>
                  </a:lnTo>
                  <a:lnTo>
                    <a:pt x="828113" y="434785"/>
                  </a:lnTo>
                  <a:lnTo>
                    <a:pt x="812145" y="392891"/>
                  </a:lnTo>
                  <a:lnTo>
                    <a:pt x="790636" y="354099"/>
                  </a:lnTo>
                  <a:lnTo>
                    <a:pt x="764074" y="318895"/>
                  </a:lnTo>
                  <a:lnTo>
                    <a:pt x="732947" y="287767"/>
                  </a:lnTo>
                  <a:lnTo>
                    <a:pt x="697743" y="261205"/>
                  </a:lnTo>
                  <a:lnTo>
                    <a:pt x="658950" y="239696"/>
                  </a:lnTo>
                  <a:lnTo>
                    <a:pt x="617057" y="223728"/>
                  </a:lnTo>
                  <a:lnTo>
                    <a:pt x="572551" y="213789"/>
                  </a:lnTo>
                  <a:lnTo>
                    <a:pt x="525921" y="210368"/>
                  </a:lnTo>
                  <a:lnTo>
                    <a:pt x="525921" y="0"/>
                  </a:lnTo>
                  <a:lnTo>
                    <a:pt x="573790" y="2148"/>
                  </a:lnTo>
                  <a:lnTo>
                    <a:pt x="620456" y="8472"/>
                  </a:lnTo>
                  <a:lnTo>
                    <a:pt x="665732" y="18785"/>
                  </a:lnTo>
                  <a:lnTo>
                    <a:pt x="709432" y="32902"/>
                  </a:lnTo>
                  <a:lnTo>
                    <a:pt x="751371" y="50636"/>
                  </a:lnTo>
                  <a:lnTo>
                    <a:pt x="791364" y="71803"/>
                  </a:lnTo>
                  <a:lnTo>
                    <a:pt x="829224" y="96216"/>
                  </a:lnTo>
                  <a:lnTo>
                    <a:pt x="864766" y="123689"/>
                  </a:lnTo>
                  <a:lnTo>
                    <a:pt x="897804" y="154038"/>
                  </a:lnTo>
                  <a:lnTo>
                    <a:pt x="928152" y="187076"/>
                  </a:lnTo>
                  <a:lnTo>
                    <a:pt x="955626" y="222618"/>
                  </a:lnTo>
                  <a:lnTo>
                    <a:pt x="980039" y="260478"/>
                  </a:lnTo>
                  <a:lnTo>
                    <a:pt x="1001205" y="300470"/>
                  </a:lnTo>
                  <a:lnTo>
                    <a:pt x="1018939" y="342410"/>
                  </a:lnTo>
                  <a:lnTo>
                    <a:pt x="1033056" y="386110"/>
                  </a:lnTo>
                  <a:lnTo>
                    <a:pt x="1043369" y="431386"/>
                  </a:lnTo>
                  <a:lnTo>
                    <a:pt x="1049693" y="478051"/>
                  </a:lnTo>
                  <a:lnTo>
                    <a:pt x="1051842" y="525921"/>
                  </a:lnTo>
                  <a:lnTo>
                    <a:pt x="1049693" y="573790"/>
                  </a:lnTo>
                  <a:lnTo>
                    <a:pt x="1043369" y="620456"/>
                  </a:lnTo>
                  <a:lnTo>
                    <a:pt x="1033056" y="665731"/>
                  </a:lnTo>
                  <a:lnTo>
                    <a:pt x="1018939" y="709432"/>
                  </a:lnTo>
                  <a:lnTo>
                    <a:pt x="1001205" y="751371"/>
                  </a:lnTo>
                  <a:lnTo>
                    <a:pt x="980039" y="791363"/>
                  </a:lnTo>
                  <a:lnTo>
                    <a:pt x="955626" y="829223"/>
                  </a:lnTo>
                  <a:lnTo>
                    <a:pt x="946157" y="841473"/>
                  </a:lnTo>
                  <a:close/>
                </a:path>
              </a:pathLst>
            </a:custGeom>
            <a:solidFill>
              <a:srgbClr val="ECECEC"/>
            </a:solidFill>
          </p:spPr>
          <p:txBody>
            <a:bodyPr wrap="square" lIns="0" tIns="0" rIns="0" bIns="0" rtlCol="0"/>
            <a:lstStyle/>
            <a:p>
              <a:endParaRPr sz="700"/>
            </a:p>
          </p:txBody>
        </p:sp>
        <p:sp>
          <p:nvSpPr>
            <p:cNvPr id="25" name="object 4"/>
            <p:cNvSpPr/>
            <p:nvPr/>
          </p:nvSpPr>
          <p:spPr>
            <a:xfrm>
              <a:off x="7133160" y="644838"/>
              <a:ext cx="986155" cy="1037590"/>
            </a:xfrm>
            <a:custGeom>
              <a:avLst/>
              <a:gdLst/>
              <a:ahLst/>
              <a:cxnLst/>
              <a:rect l="l" t="t" r="r" b="b"/>
              <a:pathLst>
                <a:path w="986154" h="1037589">
                  <a:moveTo>
                    <a:pt x="880349" y="827033"/>
                  </a:moveTo>
                  <a:lnTo>
                    <a:pt x="460376" y="827033"/>
                  </a:lnTo>
                  <a:lnTo>
                    <a:pt x="505932" y="823666"/>
                  </a:lnTo>
                  <a:lnTo>
                    <a:pt x="551361" y="813497"/>
                  </a:lnTo>
                  <a:lnTo>
                    <a:pt x="594813" y="796787"/>
                  </a:lnTo>
                  <a:lnTo>
                    <a:pt x="634601" y="774345"/>
                  </a:lnTo>
                  <a:lnTo>
                    <a:pt x="670309" y="746746"/>
                  </a:lnTo>
                  <a:lnTo>
                    <a:pt x="701520" y="714562"/>
                  </a:lnTo>
                  <a:lnTo>
                    <a:pt x="727816" y="678369"/>
                  </a:lnTo>
                  <a:lnTo>
                    <a:pt x="748780" y="638740"/>
                  </a:lnTo>
                  <a:lnTo>
                    <a:pt x="763995" y="596251"/>
                  </a:lnTo>
                  <a:lnTo>
                    <a:pt x="773043" y="551475"/>
                  </a:lnTo>
                  <a:lnTo>
                    <a:pt x="775507" y="504987"/>
                  </a:lnTo>
                  <a:lnTo>
                    <a:pt x="771140" y="458639"/>
                  </a:lnTo>
                  <a:lnTo>
                    <a:pt x="760264" y="414271"/>
                  </a:lnTo>
                  <a:lnTo>
                    <a:pt x="743322" y="372441"/>
                  </a:lnTo>
                  <a:lnTo>
                    <a:pt x="720752" y="333705"/>
                  </a:lnTo>
                  <a:lnTo>
                    <a:pt x="692995" y="298620"/>
                  </a:lnTo>
                  <a:lnTo>
                    <a:pt x="660492" y="267742"/>
                  </a:lnTo>
                  <a:lnTo>
                    <a:pt x="623683" y="241628"/>
                  </a:lnTo>
                  <a:lnTo>
                    <a:pt x="583008" y="220835"/>
                  </a:lnTo>
                  <a:lnTo>
                    <a:pt x="538909" y="205920"/>
                  </a:lnTo>
                  <a:lnTo>
                    <a:pt x="501333" y="187681"/>
                  </a:lnTo>
                  <a:lnTo>
                    <a:pt x="474596" y="157497"/>
                  </a:lnTo>
                  <a:lnTo>
                    <a:pt x="461128" y="119489"/>
                  </a:lnTo>
                  <a:lnTo>
                    <a:pt x="463361" y="77780"/>
                  </a:lnTo>
                  <a:lnTo>
                    <a:pt x="481600" y="40204"/>
                  </a:lnTo>
                  <a:lnTo>
                    <a:pt x="511784" y="13467"/>
                  </a:lnTo>
                  <a:lnTo>
                    <a:pt x="549792" y="0"/>
                  </a:lnTo>
                  <a:lnTo>
                    <a:pt x="591501" y="2232"/>
                  </a:lnTo>
                  <a:lnTo>
                    <a:pt x="639368" y="17039"/>
                  </a:lnTo>
                  <a:lnTo>
                    <a:pt x="684983" y="36032"/>
                  </a:lnTo>
                  <a:lnTo>
                    <a:pt x="728154" y="58964"/>
                  </a:lnTo>
                  <a:lnTo>
                    <a:pt x="768683" y="85588"/>
                  </a:lnTo>
                  <a:lnTo>
                    <a:pt x="806376" y="115658"/>
                  </a:lnTo>
                  <a:lnTo>
                    <a:pt x="841039" y="148928"/>
                  </a:lnTo>
                  <a:lnTo>
                    <a:pt x="872476" y="185150"/>
                  </a:lnTo>
                  <a:lnTo>
                    <a:pt x="900492" y="224078"/>
                  </a:lnTo>
                  <a:lnTo>
                    <a:pt x="924893" y="265466"/>
                  </a:lnTo>
                  <a:lnTo>
                    <a:pt x="945482" y="309068"/>
                  </a:lnTo>
                  <a:lnTo>
                    <a:pt x="962066" y="354636"/>
                  </a:lnTo>
                  <a:lnTo>
                    <a:pt x="974449" y="401924"/>
                  </a:lnTo>
                  <a:lnTo>
                    <a:pt x="982436" y="450687"/>
                  </a:lnTo>
                  <a:lnTo>
                    <a:pt x="985832" y="500676"/>
                  </a:lnTo>
                  <a:lnTo>
                    <a:pt x="984487" y="550763"/>
                  </a:lnTo>
                  <a:lnTo>
                    <a:pt x="978505" y="599811"/>
                  </a:lnTo>
                  <a:lnTo>
                    <a:pt x="968070" y="647567"/>
                  </a:lnTo>
                  <a:lnTo>
                    <a:pt x="953368" y="693777"/>
                  </a:lnTo>
                  <a:lnTo>
                    <a:pt x="934582" y="738185"/>
                  </a:lnTo>
                  <a:lnTo>
                    <a:pt x="911898" y="780538"/>
                  </a:lnTo>
                  <a:lnTo>
                    <a:pt x="885500" y="820582"/>
                  </a:lnTo>
                  <a:lnTo>
                    <a:pt x="880349" y="827033"/>
                  </a:lnTo>
                  <a:close/>
                </a:path>
                <a:path w="986154" h="1037589">
                  <a:moveTo>
                    <a:pt x="466206" y="1037375"/>
                  </a:moveTo>
                  <a:lnTo>
                    <a:pt x="465709" y="1037375"/>
                  </a:lnTo>
                  <a:lnTo>
                    <a:pt x="417557" y="1035695"/>
                  </a:lnTo>
                  <a:lnTo>
                    <a:pt x="369727" y="1029587"/>
                  </a:lnTo>
                  <a:lnTo>
                    <a:pt x="322824" y="1019170"/>
                  </a:lnTo>
                  <a:lnTo>
                    <a:pt x="277144" y="1004555"/>
                  </a:lnTo>
                  <a:lnTo>
                    <a:pt x="232980" y="985850"/>
                  </a:lnTo>
                  <a:lnTo>
                    <a:pt x="190627" y="963164"/>
                  </a:lnTo>
                  <a:lnTo>
                    <a:pt x="150381" y="936608"/>
                  </a:lnTo>
                  <a:lnTo>
                    <a:pt x="112536" y="906289"/>
                  </a:lnTo>
                  <a:lnTo>
                    <a:pt x="77386" y="872318"/>
                  </a:lnTo>
                  <a:lnTo>
                    <a:pt x="45226" y="834804"/>
                  </a:lnTo>
                  <a:lnTo>
                    <a:pt x="16352" y="793856"/>
                  </a:lnTo>
                  <a:lnTo>
                    <a:pt x="0" y="741923"/>
                  </a:lnTo>
                  <a:lnTo>
                    <a:pt x="2352" y="714791"/>
                  </a:lnTo>
                  <a:lnTo>
                    <a:pt x="27716" y="666114"/>
                  </a:lnTo>
                  <a:lnTo>
                    <a:pt x="73277" y="637114"/>
                  </a:lnTo>
                  <a:lnTo>
                    <a:pt x="100539" y="632290"/>
                  </a:lnTo>
                  <a:lnTo>
                    <a:pt x="128115" y="634741"/>
                  </a:lnTo>
                  <a:lnTo>
                    <a:pt x="153691" y="644095"/>
                  </a:lnTo>
                  <a:lnTo>
                    <a:pt x="176011" y="659698"/>
                  </a:lnTo>
                  <a:lnTo>
                    <a:pt x="193820" y="680895"/>
                  </a:lnTo>
                  <a:lnTo>
                    <a:pt x="221632" y="718227"/>
                  </a:lnTo>
                  <a:lnTo>
                    <a:pt x="253976" y="750485"/>
                  </a:lnTo>
                  <a:lnTo>
                    <a:pt x="290186" y="777423"/>
                  </a:lnTo>
                  <a:lnTo>
                    <a:pt x="329597" y="798794"/>
                  </a:lnTo>
                  <a:lnTo>
                    <a:pt x="371543" y="814350"/>
                  </a:lnTo>
                  <a:lnTo>
                    <a:pt x="415357" y="823846"/>
                  </a:lnTo>
                  <a:lnTo>
                    <a:pt x="460376" y="827033"/>
                  </a:lnTo>
                  <a:lnTo>
                    <a:pt x="880349" y="827033"/>
                  </a:lnTo>
                  <a:lnTo>
                    <a:pt x="855574" y="858062"/>
                  </a:lnTo>
                  <a:lnTo>
                    <a:pt x="822303" y="892723"/>
                  </a:lnTo>
                  <a:lnTo>
                    <a:pt x="785873" y="924313"/>
                  </a:lnTo>
                  <a:lnTo>
                    <a:pt x="746469" y="952575"/>
                  </a:lnTo>
                  <a:lnTo>
                    <a:pt x="704275" y="977257"/>
                  </a:lnTo>
                  <a:lnTo>
                    <a:pt x="659475" y="998103"/>
                  </a:lnTo>
                  <a:lnTo>
                    <a:pt x="612256" y="1014859"/>
                  </a:lnTo>
                  <a:lnTo>
                    <a:pt x="563664" y="1027077"/>
                  </a:lnTo>
                  <a:lnTo>
                    <a:pt x="514820" y="1034550"/>
                  </a:lnTo>
                  <a:lnTo>
                    <a:pt x="466206" y="1037375"/>
                  </a:lnTo>
                  <a:close/>
                </a:path>
              </a:pathLst>
            </a:custGeom>
            <a:solidFill>
              <a:srgbClr val="0D86A7"/>
            </a:solidFill>
          </p:spPr>
          <p:txBody>
            <a:bodyPr wrap="square" lIns="0" tIns="0" rIns="0" bIns="0" rtlCol="0"/>
            <a:lstStyle/>
            <a:p>
              <a:endParaRPr sz="700"/>
            </a:p>
          </p:txBody>
        </p:sp>
      </p:grpSp>
      <p:sp>
        <p:nvSpPr>
          <p:cNvPr id="26" name="object 8"/>
          <p:cNvSpPr txBox="1">
            <a:spLocks/>
          </p:cNvSpPr>
          <p:nvPr/>
        </p:nvSpPr>
        <p:spPr>
          <a:xfrm>
            <a:off x="969954" y="455954"/>
            <a:ext cx="4572000" cy="1311256"/>
          </a:xfrm>
          <a:prstGeom prst="rect">
            <a:avLst/>
          </a:prstGeom>
        </p:spPr>
        <p:txBody>
          <a:bodyPr vert="horz" wrap="square" lIns="0" tIns="18415" rIns="0" bIns="0" rtlCol="0">
            <a:spAutoFit/>
          </a:bodyPr>
          <a:lstStyle/>
          <a:p>
            <a:r>
              <a:rPr lang="fr-FR" sz="1800" dirty="0">
                <a:latin typeface="Times New Roman" panose="02020603050405020304" pitchFamily="18" charset="0"/>
                <a:cs typeface="Times New Roman" panose="02020603050405020304" pitchFamily="18" charset="0"/>
              </a:rPr>
              <a:t>Les PME se présentent comme des vecteurs de développement de </a:t>
            </a:r>
            <a:r>
              <a:rPr lang="fr-FR" sz="1800" dirty="0" smtClean="0">
                <a:latin typeface="Times New Roman" panose="02020603050405020304" pitchFamily="18" charset="0"/>
                <a:cs typeface="Times New Roman" panose="02020603050405020304" pitchFamily="18" charset="0"/>
              </a:rPr>
              <a:t>l’économie, cependant </a:t>
            </a:r>
            <a:r>
              <a:rPr lang="fr-FR" sz="1800" dirty="0">
                <a:latin typeface="Times New Roman" panose="02020603050405020304" pitchFamily="18" charset="0"/>
                <a:cs typeface="Times New Roman" panose="02020603050405020304" pitchFamily="18" charset="0"/>
              </a:rPr>
              <a:t>elles trouvent souvent des difficultés qui freinent leur </a:t>
            </a:r>
            <a:r>
              <a:rPr lang="fr-FR" sz="1800" dirty="0" smtClean="0">
                <a:latin typeface="Times New Roman" panose="02020603050405020304" pitchFamily="18" charset="0"/>
                <a:cs typeface="Times New Roman" panose="02020603050405020304" pitchFamily="18" charset="0"/>
              </a:rPr>
              <a:t>développement</a:t>
            </a:r>
            <a:r>
              <a:rPr lang="fr-FR" sz="1600" dirty="0" smtClean="0">
                <a:latin typeface="Times New Roman" panose="02020603050405020304" pitchFamily="18" charset="0"/>
                <a:cs typeface="Times New Roman" panose="02020603050405020304" pitchFamily="18" charset="0"/>
              </a:rPr>
              <a:t>. </a:t>
            </a:r>
            <a:r>
              <a:rPr lang="fr-FR" sz="1200" dirty="0"/>
              <a:t/>
            </a:r>
            <a:br>
              <a:rPr lang="fr-FR" sz="1200" dirty="0"/>
            </a:br>
            <a:endParaRPr lang="fr-FR" sz="1200" dirty="0">
              <a:latin typeface="Trebuchet MS" pitchFamily="34" charset="0"/>
            </a:endParaRPr>
          </a:p>
        </p:txBody>
      </p:sp>
      <p:sp>
        <p:nvSpPr>
          <p:cNvPr id="27" name="object 8"/>
          <p:cNvSpPr txBox="1">
            <a:spLocks/>
          </p:cNvSpPr>
          <p:nvPr/>
        </p:nvSpPr>
        <p:spPr>
          <a:xfrm>
            <a:off x="904544" y="1898128"/>
            <a:ext cx="4572000" cy="1311256"/>
          </a:xfrm>
          <a:prstGeom prst="rect">
            <a:avLst/>
          </a:prstGeom>
        </p:spPr>
        <p:txBody>
          <a:bodyPr vert="horz" wrap="square" lIns="0" tIns="18415" rIns="0" bIns="0" rtlCol="0">
            <a:spAutoFit/>
          </a:bodyPr>
          <a:lstStyle/>
          <a:p>
            <a:r>
              <a:rPr lang="fr-FR" sz="1800" dirty="0">
                <a:latin typeface="Times New Roman" panose="02020603050405020304" pitchFamily="18" charset="0"/>
                <a:cs typeface="Times New Roman" panose="02020603050405020304" pitchFamily="18" charset="0"/>
              </a:rPr>
              <a:t>Pour combler leurs besoins et se </a:t>
            </a:r>
            <a:r>
              <a:rPr lang="fr-FR" sz="1800" dirty="0" smtClean="0">
                <a:latin typeface="Times New Roman" panose="02020603050405020304" pitchFamily="18" charset="0"/>
                <a:cs typeface="Times New Roman" panose="02020603050405020304" pitchFamily="18" charset="0"/>
              </a:rPr>
              <a:t>développer, </a:t>
            </a:r>
            <a:r>
              <a:rPr lang="fr-FR" sz="1800" dirty="0">
                <a:latin typeface="Times New Roman" panose="02020603050405020304" pitchFamily="18" charset="0"/>
                <a:cs typeface="Times New Roman" panose="02020603050405020304" pitchFamily="18" charset="0"/>
              </a:rPr>
              <a:t>les PME peuvent faire appel au </a:t>
            </a:r>
            <a:r>
              <a:rPr lang="fr-FR" sz="1800" dirty="0" smtClean="0">
                <a:latin typeface="Times New Roman" panose="02020603050405020304" pitchFamily="18" charset="0"/>
                <a:cs typeface="Times New Roman" panose="02020603050405020304" pitchFamily="18" charset="0"/>
              </a:rPr>
              <a:t>capital investissement </a:t>
            </a:r>
            <a:r>
              <a:rPr lang="fr-FR" sz="1800" dirty="0">
                <a:latin typeface="Times New Roman" panose="02020603050405020304" pitchFamily="18" charset="0"/>
                <a:cs typeface="Times New Roman" panose="02020603050405020304" pitchFamily="18" charset="0"/>
              </a:rPr>
              <a:t>qui constitue une voix de financement alternative pour ces </a:t>
            </a:r>
            <a:r>
              <a:rPr lang="fr-FR" sz="1800" dirty="0" smtClean="0">
                <a:latin typeface="Times New Roman" panose="02020603050405020304" pitchFamily="18" charset="0"/>
                <a:cs typeface="Times New Roman" panose="02020603050405020304" pitchFamily="18" charset="0"/>
              </a:rPr>
              <a:t>dernières.</a:t>
            </a:r>
            <a:r>
              <a:rPr lang="fr-FR" sz="1200" dirty="0"/>
              <a:t/>
            </a:r>
            <a:br>
              <a:rPr lang="fr-FR" sz="1200" dirty="0"/>
            </a:br>
            <a:endParaRPr lang="fr-FR" sz="1200" dirty="0">
              <a:latin typeface="Trebuchet MS" pitchFamily="34" charset="0"/>
            </a:endParaRPr>
          </a:p>
        </p:txBody>
      </p:sp>
    </p:spTree>
    <p:extLst>
      <p:ext uri="{BB962C8B-B14F-4D97-AF65-F5344CB8AC3E}">
        <p14:creationId xmlns:p14="http://schemas.microsoft.com/office/powerpoint/2010/main" val="856269247"/>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8"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a:off x="0" y="-17854"/>
            <a:ext cx="2349661" cy="5143500"/>
          </a:xfrm>
          <a:custGeom>
            <a:avLst/>
            <a:gdLst/>
            <a:ahLst/>
            <a:cxnLst/>
            <a:rect l="l" t="t" r="r" b="b"/>
            <a:pathLst>
              <a:path w="8663940" h="10287000">
                <a:moveTo>
                  <a:pt x="8663582" y="10287000"/>
                </a:moveTo>
                <a:lnTo>
                  <a:pt x="0" y="10287000"/>
                </a:lnTo>
                <a:lnTo>
                  <a:pt x="0" y="0"/>
                </a:lnTo>
                <a:lnTo>
                  <a:pt x="8663582" y="0"/>
                </a:lnTo>
                <a:lnTo>
                  <a:pt x="8663582" y="10287000"/>
                </a:lnTo>
                <a:close/>
              </a:path>
            </a:pathLst>
          </a:custGeom>
          <a:solidFill>
            <a:schemeClr val="bg2">
              <a:lumMod val="90000"/>
              <a:lumOff val="10000"/>
            </a:schemeClr>
          </a:solidFill>
          <a:ln>
            <a:solidFill>
              <a:schemeClr val="bg2">
                <a:lumMod val="90000"/>
                <a:lumOff val="10000"/>
              </a:schemeClr>
            </a:solidFill>
          </a:ln>
        </p:spPr>
        <p:txBody>
          <a:bodyPr wrap="square" lIns="0" tIns="0" rIns="0" bIns="0" rtlCol="0"/>
          <a:lstStyle/>
          <a:p>
            <a:endParaRPr sz="700" dirty="0"/>
          </a:p>
        </p:txBody>
      </p:sp>
      <p:sp>
        <p:nvSpPr>
          <p:cNvPr id="5" name="object 8"/>
          <p:cNvSpPr txBox="1">
            <a:spLocks noGrp="1"/>
          </p:cNvSpPr>
          <p:nvPr>
            <p:ph type="title"/>
          </p:nvPr>
        </p:nvSpPr>
        <p:spPr>
          <a:xfrm>
            <a:off x="-363155" y="1874004"/>
            <a:ext cx="2857500" cy="1134285"/>
          </a:xfrm>
          <a:prstGeom prst="rect">
            <a:avLst/>
          </a:prstGeom>
        </p:spPr>
        <p:txBody>
          <a:bodyPr spcFirstLastPara="1" vert="horz" wrap="square" lIns="0" tIns="18415" rIns="0" bIns="0" rtlCol="0" anchor="t" anchorCtr="0">
            <a:spAutoFit/>
          </a:bodyPr>
          <a:lstStyle/>
          <a:p>
            <a:pPr marL="6350" marR="2540" algn="ctr">
              <a:lnSpc>
                <a:spcPts val="4310"/>
              </a:lnSpc>
              <a:spcBef>
                <a:spcPts val="145"/>
              </a:spcBef>
            </a:pPr>
            <a:r>
              <a:rPr lang="fr-FR" sz="3000" dirty="0" smtClean="0"/>
              <a:t>Test des hypothèses</a:t>
            </a:r>
            <a:endParaRPr sz="3000" dirty="0"/>
          </a:p>
        </p:txBody>
      </p:sp>
      <p:grpSp>
        <p:nvGrpSpPr>
          <p:cNvPr id="11" name="object 2"/>
          <p:cNvGrpSpPr/>
          <p:nvPr/>
        </p:nvGrpSpPr>
        <p:grpSpPr>
          <a:xfrm>
            <a:off x="2494345" y="3681568"/>
            <a:ext cx="689536" cy="639794"/>
            <a:chOff x="7067260" y="630371"/>
            <a:chExt cx="1052195" cy="1052195"/>
          </a:xfrm>
        </p:grpSpPr>
        <p:sp>
          <p:nvSpPr>
            <p:cNvPr id="12" name="object 3"/>
            <p:cNvSpPr/>
            <p:nvPr/>
          </p:nvSpPr>
          <p:spPr>
            <a:xfrm>
              <a:off x="7067260" y="630371"/>
              <a:ext cx="1052195" cy="1052195"/>
            </a:xfrm>
            <a:custGeom>
              <a:avLst/>
              <a:gdLst/>
              <a:ahLst/>
              <a:cxnLst/>
              <a:rect l="l" t="t" r="r" b="b"/>
              <a:pathLst>
                <a:path w="1052195" h="1052195">
                  <a:moveTo>
                    <a:pt x="525921" y="1051842"/>
                  </a:moveTo>
                  <a:lnTo>
                    <a:pt x="478051" y="1049693"/>
                  </a:lnTo>
                  <a:lnTo>
                    <a:pt x="431386" y="1043369"/>
                  </a:lnTo>
                  <a:lnTo>
                    <a:pt x="386110" y="1033056"/>
                  </a:lnTo>
                  <a:lnTo>
                    <a:pt x="342410" y="1018939"/>
                  </a:lnTo>
                  <a:lnTo>
                    <a:pt x="300471" y="1001205"/>
                  </a:lnTo>
                  <a:lnTo>
                    <a:pt x="260478" y="980038"/>
                  </a:lnTo>
                  <a:lnTo>
                    <a:pt x="222618" y="955626"/>
                  </a:lnTo>
                  <a:lnTo>
                    <a:pt x="187076" y="928152"/>
                  </a:lnTo>
                  <a:lnTo>
                    <a:pt x="154038" y="897803"/>
                  </a:lnTo>
                  <a:lnTo>
                    <a:pt x="123690" y="864765"/>
                  </a:lnTo>
                  <a:lnTo>
                    <a:pt x="96216" y="829223"/>
                  </a:lnTo>
                  <a:lnTo>
                    <a:pt x="71803" y="791363"/>
                  </a:lnTo>
                  <a:lnTo>
                    <a:pt x="50637" y="751371"/>
                  </a:lnTo>
                  <a:lnTo>
                    <a:pt x="32902" y="709432"/>
                  </a:lnTo>
                  <a:lnTo>
                    <a:pt x="18786" y="665731"/>
                  </a:lnTo>
                  <a:lnTo>
                    <a:pt x="8473" y="620456"/>
                  </a:lnTo>
                  <a:lnTo>
                    <a:pt x="2149" y="573790"/>
                  </a:lnTo>
                  <a:lnTo>
                    <a:pt x="0" y="525919"/>
                  </a:lnTo>
                  <a:lnTo>
                    <a:pt x="2149" y="478051"/>
                  </a:lnTo>
                  <a:lnTo>
                    <a:pt x="8473" y="431386"/>
                  </a:lnTo>
                  <a:lnTo>
                    <a:pt x="18786" y="386110"/>
                  </a:lnTo>
                  <a:lnTo>
                    <a:pt x="32902" y="342410"/>
                  </a:lnTo>
                  <a:lnTo>
                    <a:pt x="50637" y="300470"/>
                  </a:lnTo>
                  <a:lnTo>
                    <a:pt x="71803" y="260478"/>
                  </a:lnTo>
                  <a:lnTo>
                    <a:pt x="96216" y="222618"/>
                  </a:lnTo>
                  <a:lnTo>
                    <a:pt x="123690" y="187076"/>
                  </a:lnTo>
                  <a:lnTo>
                    <a:pt x="154038" y="154038"/>
                  </a:lnTo>
                  <a:lnTo>
                    <a:pt x="187076" y="123689"/>
                  </a:lnTo>
                  <a:lnTo>
                    <a:pt x="222618" y="96216"/>
                  </a:lnTo>
                  <a:lnTo>
                    <a:pt x="260478" y="71803"/>
                  </a:lnTo>
                  <a:lnTo>
                    <a:pt x="300471" y="50636"/>
                  </a:lnTo>
                  <a:lnTo>
                    <a:pt x="342410" y="32902"/>
                  </a:lnTo>
                  <a:lnTo>
                    <a:pt x="386110" y="18785"/>
                  </a:lnTo>
                  <a:lnTo>
                    <a:pt x="431386" y="8472"/>
                  </a:lnTo>
                  <a:lnTo>
                    <a:pt x="478051" y="2148"/>
                  </a:lnTo>
                  <a:lnTo>
                    <a:pt x="525910" y="0"/>
                  </a:lnTo>
                  <a:lnTo>
                    <a:pt x="525921" y="210368"/>
                  </a:lnTo>
                  <a:lnTo>
                    <a:pt x="479291" y="213789"/>
                  </a:lnTo>
                  <a:lnTo>
                    <a:pt x="434785" y="223728"/>
                  </a:lnTo>
                  <a:lnTo>
                    <a:pt x="392892" y="239696"/>
                  </a:lnTo>
                  <a:lnTo>
                    <a:pt x="354099" y="261205"/>
                  </a:lnTo>
                  <a:lnTo>
                    <a:pt x="318895" y="287767"/>
                  </a:lnTo>
                  <a:lnTo>
                    <a:pt x="287768" y="318895"/>
                  </a:lnTo>
                  <a:lnTo>
                    <a:pt x="261205" y="354099"/>
                  </a:lnTo>
                  <a:lnTo>
                    <a:pt x="239696" y="392891"/>
                  </a:lnTo>
                  <a:lnTo>
                    <a:pt x="223728" y="434785"/>
                  </a:lnTo>
                  <a:lnTo>
                    <a:pt x="213789" y="479290"/>
                  </a:lnTo>
                  <a:lnTo>
                    <a:pt x="210368" y="525921"/>
                  </a:lnTo>
                  <a:lnTo>
                    <a:pt x="213789" y="572551"/>
                  </a:lnTo>
                  <a:lnTo>
                    <a:pt x="223728" y="617056"/>
                  </a:lnTo>
                  <a:lnTo>
                    <a:pt x="239696" y="658950"/>
                  </a:lnTo>
                  <a:lnTo>
                    <a:pt x="261205" y="697742"/>
                  </a:lnTo>
                  <a:lnTo>
                    <a:pt x="287768" y="732946"/>
                  </a:lnTo>
                  <a:lnTo>
                    <a:pt x="318895" y="764074"/>
                  </a:lnTo>
                  <a:lnTo>
                    <a:pt x="354099" y="790636"/>
                  </a:lnTo>
                  <a:lnTo>
                    <a:pt x="392892" y="812145"/>
                  </a:lnTo>
                  <a:lnTo>
                    <a:pt x="434785" y="828113"/>
                  </a:lnTo>
                  <a:lnTo>
                    <a:pt x="479291" y="838052"/>
                  </a:lnTo>
                  <a:lnTo>
                    <a:pt x="525921" y="841473"/>
                  </a:lnTo>
                  <a:lnTo>
                    <a:pt x="946157" y="841473"/>
                  </a:lnTo>
                  <a:lnTo>
                    <a:pt x="928152" y="864765"/>
                  </a:lnTo>
                  <a:lnTo>
                    <a:pt x="897804" y="897803"/>
                  </a:lnTo>
                  <a:lnTo>
                    <a:pt x="864766" y="928152"/>
                  </a:lnTo>
                  <a:lnTo>
                    <a:pt x="829224" y="955626"/>
                  </a:lnTo>
                  <a:lnTo>
                    <a:pt x="791364" y="980038"/>
                  </a:lnTo>
                  <a:lnTo>
                    <a:pt x="751371" y="1001205"/>
                  </a:lnTo>
                  <a:lnTo>
                    <a:pt x="709432" y="1018939"/>
                  </a:lnTo>
                  <a:lnTo>
                    <a:pt x="665732" y="1033056"/>
                  </a:lnTo>
                  <a:lnTo>
                    <a:pt x="620456" y="1043369"/>
                  </a:lnTo>
                  <a:lnTo>
                    <a:pt x="573790" y="1049693"/>
                  </a:lnTo>
                  <a:lnTo>
                    <a:pt x="525921" y="1051842"/>
                  </a:lnTo>
                  <a:close/>
                </a:path>
                <a:path w="1052195" h="1052195">
                  <a:moveTo>
                    <a:pt x="946157" y="841473"/>
                  </a:moveTo>
                  <a:lnTo>
                    <a:pt x="525921" y="841473"/>
                  </a:lnTo>
                  <a:lnTo>
                    <a:pt x="572551" y="838052"/>
                  </a:lnTo>
                  <a:lnTo>
                    <a:pt x="617057" y="828113"/>
                  </a:lnTo>
                  <a:lnTo>
                    <a:pt x="658950" y="812145"/>
                  </a:lnTo>
                  <a:lnTo>
                    <a:pt x="697743" y="790636"/>
                  </a:lnTo>
                  <a:lnTo>
                    <a:pt x="732947" y="764074"/>
                  </a:lnTo>
                  <a:lnTo>
                    <a:pt x="764074" y="732946"/>
                  </a:lnTo>
                  <a:lnTo>
                    <a:pt x="790636" y="697742"/>
                  </a:lnTo>
                  <a:lnTo>
                    <a:pt x="812145" y="658950"/>
                  </a:lnTo>
                  <a:lnTo>
                    <a:pt x="828113" y="617056"/>
                  </a:lnTo>
                  <a:lnTo>
                    <a:pt x="838052" y="572551"/>
                  </a:lnTo>
                  <a:lnTo>
                    <a:pt x="841473" y="525919"/>
                  </a:lnTo>
                  <a:lnTo>
                    <a:pt x="838052" y="479290"/>
                  </a:lnTo>
                  <a:lnTo>
                    <a:pt x="828113" y="434785"/>
                  </a:lnTo>
                  <a:lnTo>
                    <a:pt x="812145" y="392891"/>
                  </a:lnTo>
                  <a:lnTo>
                    <a:pt x="790636" y="354099"/>
                  </a:lnTo>
                  <a:lnTo>
                    <a:pt x="764074" y="318895"/>
                  </a:lnTo>
                  <a:lnTo>
                    <a:pt x="732947" y="287767"/>
                  </a:lnTo>
                  <a:lnTo>
                    <a:pt x="697743" y="261205"/>
                  </a:lnTo>
                  <a:lnTo>
                    <a:pt x="658950" y="239696"/>
                  </a:lnTo>
                  <a:lnTo>
                    <a:pt x="617057" y="223728"/>
                  </a:lnTo>
                  <a:lnTo>
                    <a:pt x="572551" y="213789"/>
                  </a:lnTo>
                  <a:lnTo>
                    <a:pt x="525921" y="210368"/>
                  </a:lnTo>
                  <a:lnTo>
                    <a:pt x="525921" y="0"/>
                  </a:lnTo>
                  <a:lnTo>
                    <a:pt x="573790" y="2148"/>
                  </a:lnTo>
                  <a:lnTo>
                    <a:pt x="620456" y="8472"/>
                  </a:lnTo>
                  <a:lnTo>
                    <a:pt x="665732" y="18785"/>
                  </a:lnTo>
                  <a:lnTo>
                    <a:pt x="709432" y="32902"/>
                  </a:lnTo>
                  <a:lnTo>
                    <a:pt x="751371" y="50636"/>
                  </a:lnTo>
                  <a:lnTo>
                    <a:pt x="791364" y="71803"/>
                  </a:lnTo>
                  <a:lnTo>
                    <a:pt x="829224" y="96216"/>
                  </a:lnTo>
                  <a:lnTo>
                    <a:pt x="864766" y="123689"/>
                  </a:lnTo>
                  <a:lnTo>
                    <a:pt x="897804" y="154038"/>
                  </a:lnTo>
                  <a:lnTo>
                    <a:pt x="928152" y="187076"/>
                  </a:lnTo>
                  <a:lnTo>
                    <a:pt x="955626" y="222618"/>
                  </a:lnTo>
                  <a:lnTo>
                    <a:pt x="980039" y="260478"/>
                  </a:lnTo>
                  <a:lnTo>
                    <a:pt x="1001205" y="300470"/>
                  </a:lnTo>
                  <a:lnTo>
                    <a:pt x="1018939" y="342410"/>
                  </a:lnTo>
                  <a:lnTo>
                    <a:pt x="1033056" y="386110"/>
                  </a:lnTo>
                  <a:lnTo>
                    <a:pt x="1043369" y="431386"/>
                  </a:lnTo>
                  <a:lnTo>
                    <a:pt x="1049693" y="478051"/>
                  </a:lnTo>
                  <a:lnTo>
                    <a:pt x="1051842" y="525921"/>
                  </a:lnTo>
                  <a:lnTo>
                    <a:pt x="1049693" y="573790"/>
                  </a:lnTo>
                  <a:lnTo>
                    <a:pt x="1043369" y="620456"/>
                  </a:lnTo>
                  <a:lnTo>
                    <a:pt x="1033056" y="665731"/>
                  </a:lnTo>
                  <a:lnTo>
                    <a:pt x="1018939" y="709432"/>
                  </a:lnTo>
                  <a:lnTo>
                    <a:pt x="1001205" y="751371"/>
                  </a:lnTo>
                  <a:lnTo>
                    <a:pt x="980039" y="791363"/>
                  </a:lnTo>
                  <a:lnTo>
                    <a:pt x="955626" y="829223"/>
                  </a:lnTo>
                  <a:lnTo>
                    <a:pt x="946157" y="841473"/>
                  </a:lnTo>
                  <a:close/>
                </a:path>
              </a:pathLst>
            </a:custGeom>
            <a:solidFill>
              <a:srgbClr val="ECECEC"/>
            </a:solidFill>
          </p:spPr>
          <p:txBody>
            <a:bodyPr wrap="square" lIns="0" tIns="0" rIns="0" bIns="0" rtlCol="0"/>
            <a:lstStyle/>
            <a:p>
              <a:endParaRPr sz="700"/>
            </a:p>
          </p:txBody>
        </p:sp>
        <p:sp>
          <p:nvSpPr>
            <p:cNvPr id="13" name="object 4"/>
            <p:cNvSpPr/>
            <p:nvPr/>
          </p:nvSpPr>
          <p:spPr>
            <a:xfrm>
              <a:off x="7133160" y="644838"/>
              <a:ext cx="986155" cy="1037590"/>
            </a:xfrm>
            <a:custGeom>
              <a:avLst/>
              <a:gdLst/>
              <a:ahLst/>
              <a:cxnLst/>
              <a:rect l="l" t="t" r="r" b="b"/>
              <a:pathLst>
                <a:path w="986154" h="1037589">
                  <a:moveTo>
                    <a:pt x="880349" y="827033"/>
                  </a:moveTo>
                  <a:lnTo>
                    <a:pt x="460376" y="827033"/>
                  </a:lnTo>
                  <a:lnTo>
                    <a:pt x="505932" y="823666"/>
                  </a:lnTo>
                  <a:lnTo>
                    <a:pt x="551361" y="813497"/>
                  </a:lnTo>
                  <a:lnTo>
                    <a:pt x="594813" y="796787"/>
                  </a:lnTo>
                  <a:lnTo>
                    <a:pt x="634601" y="774345"/>
                  </a:lnTo>
                  <a:lnTo>
                    <a:pt x="670309" y="746746"/>
                  </a:lnTo>
                  <a:lnTo>
                    <a:pt x="701520" y="714562"/>
                  </a:lnTo>
                  <a:lnTo>
                    <a:pt x="727816" y="678369"/>
                  </a:lnTo>
                  <a:lnTo>
                    <a:pt x="748780" y="638740"/>
                  </a:lnTo>
                  <a:lnTo>
                    <a:pt x="763995" y="596251"/>
                  </a:lnTo>
                  <a:lnTo>
                    <a:pt x="773043" y="551475"/>
                  </a:lnTo>
                  <a:lnTo>
                    <a:pt x="775507" y="504987"/>
                  </a:lnTo>
                  <a:lnTo>
                    <a:pt x="771140" y="458639"/>
                  </a:lnTo>
                  <a:lnTo>
                    <a:pt x="760264" y="414271"/>
                  </a:lnTo>
                  <a:lnTo>
                    <a:pt x="743322" y="372441"/>
                  </a:lnTo>
                  <a:lnTo>
                    <a:pt x="720752" y="333705"/>
                  </a:lnTo>
                  <a:lnTo>
                    <a:pt x="692995" y="298620"/>
                  </a:lnTo>
                  <a:lnTo>
                    <a:pt x="660492" y="267742"/>
                  </a:lnTo>
                  <a:lnTo>
                    <a:pt x="623683" y="241628"/>
                  </a:lnTo>
                  <a:lnTo>
                    <a:pt x="583008" y="220835"/>
                  </a:lnTo>
                  <a:lnTo>
                    <a:pt x="538909" y="205920"/>
                  </a:lnTo>
                  <a:lnTo>
                    <a:pt x="501333" y="187681"/>
                  </a:lnTo>
                  <a:lnTo>
                    <a:pt x="474596" y="157497"/>
                  </a:lnTo>
                  <a:lnTo>
                    <a:pt x="461128" y="119489"/>
                  </a:lnTo>
                  <a:lnTo>
                    <a:pt x="463361" y="77780"/>
                  </a:lnTo>
                  <a:lnTo>
                    <a:pt x="481600" y="40204"/>
                  </a:lnTo>
                  <a:lnTo>
                    <a:pt x="511784" y="13467"/>
                  </a:lnTo>
                  <a:lnTo>
                    <a:pt x="549792" y="0"/>
                  </a:lnTo>
                  <a:lnTo>
                    <a:pt x="591501" y="2232"/>
                  </a:lnTo>
                  <a:lnTo>
                    <a:pt x="639368" y="17039"/>
                  </a:lnTo>
                  <a:lnTo>
                    <a:pt x="684983" y="36032"/>
                  </a:lnTo>
                  <a:lnTo>
                    <a:pt x="728154" y="58964"/>
                  </a:lnTo>
                  <a:lnTo>
                    <a:pt x="768683" y="85588"/>
                  </a:lnTo>
                  <a:lnTo>
                    <a:pt x="806376" y="115658"/>
                  </a:lnTo>
                  <a:lnTo>
                    <a:pt x="841039" y="148928"/>
                  </a:lnTo>
                  <a:lnTo>
                    <a:pt x="872476" y="185150"/>
                  </a:lnTo>
                  <a:lnTo>
                    <a:pt x="900492" y="224078"/>
                  </a:lnTo>
                  <a:lnTo>
                    <a:pt x="924893" y="265466"/>
                  </a:lnTo>
                  <a:lnTo>
                    <a:pt x="945482" y="309068"/>
                  </a:lnTo>
                  <a:lnTo>
                    <a:pt x="962066" y="354636"/>
                  </a:lnTo>
                  <a:lnTo>
                    <a:pt x="974449" y="401924"/>
                  </a:lnTo>
                  <a:lnTo>
                    <a:pt x="982436" y="450687"/>
                  </a:lnTo>
                  <a:lnTo>
                    <a:pt x="985832" y="500676"/>
                  </a:lnTo>
                  <a:lnTo>
                    <a:pt x="984487" y="550763"/>
                  </a:lnTo>
                  <a:lnTo>
                    <a:pt x="978505" y="599811"/>
                  </a:lnTo>
                  <a:lnTo>
                    <a:pt x="968070" y="647567"/>
                  </a:lnTo>
                  <a:lnTo>
                    <a:pt x="953368" y="693777"/>
                  </a:lnTo>
                  <a:lnTo>
                    <a:pt x="934582" y="738185"/>
                  </a:lnTo>
                  <a:lnTo>
                    <a:pt x="911898" y="780538"/>
                  </a:lnTo>
                  <a:lnTo>
                    <a:pt x="885500" y="820582"/>
                  </a:lnTo>
                  <a:lnTo>
                    <a:pt x="880349" y="827033"/>
                  </a:lnTo>
                  <a:close/>
                </a:path>
                <a:path w="986154" h="1037589">
                  <a:moveTo>
                    <a:pt x="466206" y="1037375"/>
                  </a:moveTo>
                  <a:lnTo>
                    <a:pt x="465709" y="1037375"/>
                  </a:lnTo>
                  <a:lnTo>
                    <a:pt x="417557" y="1035695"/>
                  </a:lnTo>
                  <a:lnTo>
                    <a:pt x="369727" y="1029587"/>
                  </a:lnTo>
                  <a:lnTo>
                    <a:pt x="322824" y="1019170"/>
                  </a:lnTo>
                  <a:lnTo>
                    <a:pt x="277144" y="1004555"/>
                  </a:lnTo>
                  <a:lnTo>
                    <a:pt x="232980" y="985850"/>
                  </a:lnTo>
                  <a:lnTo>
                    <a:pt x="190627" y="963164"/>
                  </a:lnTo>
                  <a:lnTo>
                    <a:pt x="150381" y="936608"/>
                  </a:lnTo>
                  <a:lnTo>
                    <a:pt x="112536" y="906289"/>
                  </a:lnTo>
                  <a:lnTo>
                    <a:pt x="77386" y="872318"/>
                  </a:lnTo>
                  <a:lnTo>
                    <a:pt x="45226" y="834804"/>
                  </a:lnTo>
                  <a:lnTo>
                    <a:pt x="16352" y="793856"/>
                  </a:lnTo>
                  <a:lnTo>
                    <a:pt x="0" y="741923"/>
                  </a:lnTo>
                  <a:lnTo>
                    <a:pt x="2352" y="714791"/>
                  </a:lnTo>
                  <a:lnTo>
                    <a:pt x="27716" y="666114"/>
                  </a:lnTo>
                  <a:lnTo>
                    <a:pt x="73277" y="637114"/>
                  </a:lnTo>
                  <a:lnTo>
                    <a:pt x="100539" y="632290"/>
                  </a:lnTo>
                  <a:lnTo>
                    <a:pt x="128115" y="634741"/>
                  </a:lnTo>
                  <a:lnTo>
                    <a:pt x="153691" y="644095"/>
                  </a:lnTo>
                  <a:lnTo>
                    <a:pt x="176011" y="659698"/>
                  </a:lnTo>
                  <a:lnTo>
                    <a:pt x="193820" y="680895"/>
                  </a:lnTo>
                  <a:lnTo>
                    <a:pt x="221632" y="718227"/>
                  </a:lnTo>
                  <a:lnTo>
                    <a:pt x="253976" y="750485"/>
                  </a:lnTo>
                  <a:lnTo>
                    <a:pt x="290186" y="777423"/>
                  </a:lnTo>
                  <a:lnTo>
                    <a:pt x="329597" y="798794"/>
                  </a:lnTo>
                  <a:lnTo>
                    <a:pt x="371543" y="814350"/>
                  </a:lnTo>
                  <a:lnTo>
                    <a:pt x="415357" y="823846"/>
                  </a:lnTo>
                  <a:lnTo>
                    <a:pt x="460376" y="827033"/>
                  </a:lnTo>
                  <a:lnTo>
                    <a:pt x="880349" y="827033"/>
                  </a:lnTo>
                  <a:lnTo>
                    <a:pt x="855574" y="858062"/>
                  </a:lnTo>
                  <a:lnTo>
                    <a:pt x="822303" y="892723"/>
                  </a:lnTo>
                  <a:lnTo>
                    <a:pt x="785873" y="924313"/>
                  </a:lnTo>
                  <a:lnTo>
                    <a:pt x="746469" y="952575"/>
                  </a:lnTo>
                  <a:lnTo>
                    <a:pt x="704275" y="977257"/>
                  </a:lnTo>
                  <a:lnTo>
                    <a:pt x="659475" y="998103"/>
                  </a:lnTo>
                  <a:lnTo>
                    <a:pt x="612256" y="1014859"/>
                  </a:lnTo>
                  <a:lnTo>
                    <a:pt x="563664" y="1027077"/>
                  </a:lnTo>
                  <a:lnTo>
                    <a:pt x="514820" y="1034550"/>
                  </a:lnTo>
                  <a:lnTo>
                    <a:pt x="466206" y="1037375"/>
                  </a:lnTo>
                  <a:close/>
                </a:path>
              </a:pathLst>
            </a:custGeom>
            <a:solidFill>
              <a:srgbClr val="0D86A7"/>
            </a:solidFill>
          </p:spPr>
          <p:txBody>
            <a:bodyPr wrap="square" lIns="0" tIns="0" rIns="0" bIns="0" rtlCol="0"/>
            <a:lstStyle/>
            <a:p>
              <a:endParaRPr sz="700"/>
            </a:p>
          </p:txBody>
        </p:sp>
      </p:grpSp>
      <p:grpSp>
        <p:nvGrpSpPr>
          <p:cNvPr id="15" name="object 2"/>
          <p:cNvGrpSpPr/>
          <p:nvPr/>
        </p:nvGrpSpPr>
        <p:grpSpPr>
          <a:xfrm>
            <a:off x="2476951" y="2057594"/>
            <a:ext cx="645512" cy="672067"/>
            <a:chOff x="7067260" y="630371"/>
            <a:chExt cx="1052195" cy="1052195"/>
          </a:xfrm>
        </p:grpSpPr>
        <p:sp>
          <p:nvSpPr>
            <p:cNvPr id="16" name="object 3"/>
            <p:cNvSpPr/>
            <p:nvPr/>
          </p:nvSpPr>
          <p:spPr>
            <a:xfrm>
              <a:off x="7067260" y="630371"/>
              <a:ext cx="1052195" cy="1052195"/>
            </a:xfrm>
            <a:custGeom>
              <a:avLst/>
              <a:gdLst/>
              <a:ahLst/>
              <a:cxnLst/>
              <a:rect l="l" t="t" r="r" b="b"/>
              <a:pathLst>
                <a:path w="1052195" h="1052195">
                  <a:moveTo>
                    <a:pt x="525921" y="1051842"/>
                  </a:moveTo>
                  <a:lnTo>
                    <a:pt x="478051" y="1049693"/>
                  </a:lnTo>
                  <a:lnTo>
                    <a:pt x="431386" y="1043369"/>
                  </a:lnTo>
                  <a:lnTo>
                    <a:pt x="386110" y="1033056"/>
                  </a:lnTo>
                  <a:lnTo>
                    <a:pt x="342410" y="1018939"/>
                  </a:lnTo>
                  <a:lnTo>
                    <a:pt x="300471" y="1001205"/>
                  </a:lnTo>
                  <a:lnTo>
                    <a:pt x="260478" y="980038"/>
                  </a:lnTo>
                  <a:lnTo>
                    <a:pt x="222618" y="955626"/>
                  </a:lnTo>
                  <a:lnTo>
                    <a:pt x="187076" y="928152"/>
                  </a:lnTo>
                  <a:lnTo>
                    <a:pt x="154038" y="897803"/>
                  </a:lnTo>
                  <a:lnTo>
                    <a:pt x="123690" y="864765"/>
                  </a:lnTo>
                  <a:lnTo>
                    <a:pt x="96216" y="829223"/>
                  </a:lnTo>
                  <a:lnTo>
                    <a:pt x="71803" y="791363"/>
                  </a:lnTo>
                  <a:lnTo>
                    <a:pt x="50637" y="751371"/>
                  </a:lnTo>
                  <a:lnTo>
                    <a:pt x="32902" y="709432"/>
                  </a:lnTo>
                  <a:lnTo>
                    <a:pt x="18786" y="665731"/>
                  </a:lnTo>
                  <a:lnTo>
                    <a:pt x="8473" y="620456"/>
                  </a:lnTo>
                  <a:lnTo>
                    <a:pt x="2149" y="573790"/>
                  </a:lnTo>
                  <a:lnTo>
                    <a:pt x="0" y="525919"/>
                  </a:lnTo>
                  <a:lnTo>
                    <a:pt x="2149" y="478051"/>
                  </a:lnTo>
                  <a:lnTo>
                    <a:pt x="8473" y="431386"/>
                  </a:lnTo>
                  <a:lnTo>
                    <a:pt x="18786" y="386110"/>
                  </a:lnTo>
                  <a:lnTo>
                    <a:pt x="32902" y="342410"/>
                  </a:lnTo>
                  <a:lnTo>
                    <a:pt x="50637" y="300470"/>
                  </a:lnTo>
                  <a:lnTo>
                    <a:pt x="71803" y="260478"/>
                  </a:lnTo>
                  <a:lnTo>
                    <a:pt x="96216" y="222618"/>
                  </a:lnTo>
                  <a:lnTo>
                    <a:pt x="123690" y="187076"/>
                  </a:lnTo>
                  <a:lnTo>
                    <a:pt x="154038" y="154038"/>
                  </a:lnTo>
                  <a:lnTo>
                    <a:pt x="187076" y="123689"/>
                  </a:lnTo>
                  <a:lnTo>
                    <a:pt x="222618" y="96216"/>
                  </a:lnTo>
                  <a:lnTo>
                    <a:pt x="260478" y="71803"/>
                  </a:lnTo>
                  <a:lnTo>
                    <a:pt x="300471" y="50636"/>
                  </a:lnTo>
                  <a:lnTo>
                    <a:pt x="342410" y="32902"/>
                  </a:lnTo>
                  <a:lnTo>
                    <a:pt x="386110" y="18785"/>
                  </a:lnTo>
                  <a:lnTo>
                    <a:pt x="431386" y="8472"/>
                  </a:lnTo>
                  <a:lnTo>
                    <a:pt x="478051" y="2148"/>
                  </a:lnTo>
                  <a:lnTo>
                    <a:pt x="525910" y="0"/>
                  </a:lnTo>
                  <a:lnTo>
                    <a:pt x="525921" y="210368"/>
                  </a:lnTo>
                  <a:lnTo>
                    <a:pt x="479291" y="213789"/>
                  </a:lnTo>
                  <a:lnTo>
                    <a:pt x="434785" y="223728"/>
                  </a:lnTo>
                  <a:lnTo>
                    <a:pt x="392892" y="239696"/>
                  </a:lnTo>
                  <a:lnTo>
                    <a:pt x="354099" y="261205"/>
                  </a:lnTo>
                  <a:lnTo>
                    <a:pt x="318895" y="287767"/>
                  </a:lnTo>
                  <a:lnTo>
                    <a:pt x="287768" y="318895"/>
                  </a:lnTo>
                  <a:lnTo>
                    <a:pt x="261205" y="354099"/>
                  </a:lnTo>
                  <a:lnTo>
                    <a:pt x="239696" y="392891"/>
                  </a:lnTo>
                  <a:lnTo>
                    <a:pt x="223728" y="434785"/>
                  </a:lnTo>
                  <a:lnTo>
                    <a:pt x="213789" y="479290"/>
                  </a:lnTo>
                  <a:lnTo>
                    <a:pt x="210368" y="525921"/>
                  </a:lnTo>
                  <a:lnTo>
                    <a:pt x="213789" y="572551"/>
                  </a:lnTo>
                  <a:lnTo>
                    <a:pt x="223728" y="617056"/>
                  </a:lnTo>
                  <a:lnTo>
                    <a:pt x="239696" y="658950"/>
                  </a:lnTo>
                  <a:lnTo>
                    <a:pt x="261205" y="697742"/>
                  </a:lnTo>
                  <a:lnTo>
                    <a:pt x="287768" y="732946"/>
                  </a:lnTo>
                  <a:lnTo>
                    <a:pt x="318895" y="764074"/>
                  </a:lnTo>
                  <a:lnTo>
                    <a:pt x="354099" y="790636"/>
                  </a:lnTo>
                  <a:lnTo>
                    <a:pt x="392892" y="812145"/>
                  </a:lnTo>
                  <a:lnTo>
                    <a:pt x="434785" y="828113"/>
                  </a:lnTo>
                  <a:lnTo>
                    <a:pt x="479291" y="838052"/>
                  </a:lnTo>
                  <a:lnTo>
                    <a:pt x="525921" y="841473"/>
                  </a:lnTo>
                  <a:lnTo>
                    <a:pt x="946157" y="841473"/>
                  </a:lnTo>
                  <a:lnTo>
                    <a:pt x="928152" y="864765"/>
                  </a:lnTo>
                  <a:lnTo>
                    <a:pt x="897804" y="897803"/>
                  </a:lnTo>
                  <a:lnTo>
                    <a:pt x="864766" y="928152"/>
                  </a:lnTo>
                  <a:lnTo>
                    <a:pt x="829224" y="955626"/>
                  </a:lnTo>
                  <a:lnTo>
                    <a:pt x="791364" y="980038"/>
                  </a:lnTo>
                  <a:lnTo>
                    <a:pt x="751371" y="1001205"/>
                  </a:lnTo>
                  <a:lnTo>
                    <a:pt x="709432" y="1018939"/>
                  </a:lnTo>
                  <a:lnTo>
                    <a:pt x="665732" y="1033056"/>
                  </a:lnTo>
                  <a:lnTo>
                    <a:pt x="620456" y="1043369"/>
                  </a:lnTo>
                  <a:lnTo>
                    <a:pt x="573790" y="1049693"/>
                  </a:lnTo>
                  <a:lnTo>
                    <a:pt x="525921" y="1051842"/>
                  </a:lnTo>
                  <a:close/>
                </a:path>
                <a:path w="1052195" h="1052195">
                  <a:moveTo>
                    <a:pt x="946157" y="841473"/>
                  </a:moveTo>
                  <a:lnTo>
                    <a:pt x="525921" y="841473"/>
                  </a:lnTo>
                  <a:lnTo>
                    <a:pt x="572551" y="838052"/>
                  </a:lnTo>
                  <a:lnTo>
                    <a:pt x="617057" y="828113"/>
                  </a:lnTo>
                  <a:lnTo>
                    <a:pt x="658950" y="812145"/>
                  </a:lnTo>
                  <a:lnTo>
                    <a:pt x="697743" y="790636"/>
                  </a:lnTo>
                  <a:lnTo>
                    <a:pt x="732947" y="764074"/>
                  </a:lnTo>
                  <a:lnTo>
                    <a:pt x="764074" y="732946"/>
                  </a:lnTo>
                  <a:lnTo>
                    <a:pt x="790636" y="697742"/>
                  </a:lnTo>
                  <a:lnTo>
                    <a:pt x="812145" y="658950"/>
                  </a:lnTo>
                  <a:lnTo>
                    <a:pt x="828113" y="617056"/>
                  </a:lnTo>
                  <a:lnTo>
                    <a:pt x="838052" y="572551"/>
                  </a:lnTo>
                  <a:lnTo>
                    <a:pt x="841473" y="525919"/>
                  </a:lnTo>
                  <a:lnTo>
                    <a:pt x="838052" y="479290"/>
                  </a:lnTo>
                  <a:lnTo>
                    <a:pt x="828113" y="434785"/>
                  </a:lnTo>
                  <a:lnTo>
                    <a:pt x="812145" y="392891"/>
                  </a:lnTo>
                  <a:lnTo>
                    <a:pt x="790636" y="354099"/>
                  </a:lnTo>
                  <a:lnTo>
                    <a:pt x="764074" y="318895"/>
                  </a:lnTo>
                  <a:lnTo>
                    <a:pt x="732947" y="287767"/>
                  </a:lnTo>
                  <a:lnTo>
                    <a:pt x="697743" y="261205"/>
                  </a:lnTo>
                  <a:lnTo>
                    <a:pt x="658950" y="239696"/>
                  </a:lnTo>
                  <a:lnTo>
                    <a:pt x="617057" y="223728"/>
                  </a:lnTo>
                  <a:lnTo>
                    <a:pt x="572551" y="213789"/>
                  </a:lnTo>
                  <a:lnTo>
                    <a:pt x="525921" y="210368"/>
                  </a:lnTo>
                  <a:lnTo>
                    <a:pt x="525921" y="0"/>
                  </a:lnTo>
                  <a:lnTo>
                    <a:pt x="573790" y="2148"/>
                  </a:lnTo>
                  <a:lnTo>
                    <a:pt x="620456" y="8472"/>
                  </a:lnTo>
                  <a:lnTo>
                    <a:pt x="665732" y="18785"/>
                  </a:lnTo>
                  <a:lnTo>
                    <a:pt x="709432" y="32902"/>
                  </a:lnTo>
                  <a:lnTo>
                    <a:pt x="751371" y="50636"/>
                  </a:lnTo>
                  <a:lnTo>
                    <a:pt x="791364" y="71803"/>
                  </a:lnTo>
                  <a:lnTo>
                    <a:pt x="829224" y="96216"/>
                  </a:lnTo>
                  <a:lnTo>
                    <a:pt x="864766" y="123689"/>
                  </a:lnTo>
                  <a:lnTo>
                    <a:pt x="897804" y="154038"/>
                  </a:lnTo>
                  <a:lnTo>
                    <a:pt x="928152" y="187076"/>
                  </a:lnTo>
                  <a:lnTo>
                    <a:pt x="955626" y="222618"/>
                  </a:lnTo>
                  <a:lnTo>
                    <a:pt x="980039" y="260478"/>
                  </a:lnTo>
                  <a:lnTo>
                    <a:pt x="1001205" y="300470"/>
                  </a:lnTo>
                  <a:lnTo>
                    <a:pt x="1018939" y="342410"/>
                  </a:lnTo>
                  <a:lnTo>
                    <a:pt x="1033056" y="386110"/>
                  </a:lnTo>
                  <a:lnTo>
                    <a:pt x="1043369" y="431386"/>
                  </a:lnTo>
                  <a:lnTo>
                    <a:pt x="1049693" y="478051"/>
                  </a:lnTo>
                  <a:lnTo>
                    <a:pt x="1051842" y="525921"/>
                  </a:lnTo>
                  <a:lnTo>
                    <a:pt x="1049693" y="573790"/>
                  </a:lnTo>
                  <a:lnTo>
                    <a:pt x="1043369" y="620456"/>
                  </a:lnTo>
                  <a:lnTo>
                    <a:pt x="1033056" y="665731"/>
                  </a:lnTo>
                  <a:lnTo>
                    <a:pt x="1018939" y="709432"/>
                  </a:lnTo>
                  <a:lnTo>
                    <a:pt x="1001205" y="751371"/>
                  </a:lnTo>
                  <a:lnTo>
                    <a:pt x="980039" y="791363"/>
                  </a:lnTo>
                  <a:lnTo>
                    <a:pt x="955626" y="829223"/>
                  </a:lnTo>
                  <a:lnTo>
                    <a:pt x="946157" y="841473"/>
                  </a:lnTo>
                  <a:close/>
                </a:path>
              </a:pathLst>
            </a:custGeom>
            <a:solidFill>
              <a:srgbClr val="ECECEC"/>
            </a:solidFill>
          </p:spPr>
          <p:txBody>
            <a:bodyPr wrap="square" lIns="0" tIns="0" rIns="0" bIns="0" rtlCol="0"/>
            <a:lstStyle/>
            <a:p>
              <a:endParaRPr sz="700"/>
            </a:p>
          </p:txBody>
        </p:sp>
        <p:sp>
          <p:nvSpPr>
            <p:cNvPr id="17" name="object 4"/>
            <p:cNvSpPr/>
            <p:nvPr/>
          </p:nvSpPr>
          <p:spPr>
            <a:xfrm>
              <a:off x="7133160" y="644838"/>
              <a:ext cx="986155" cy="1037590"/>
            </a:xfrm>
            <a:custGeom>
              <a:avLst/>
              <a:gdLst/>
              <a:ahLst/>
              <a:cxnLst/>
              <a:rect l="l" t="t" r="r" b="b"/>
              <a:pathLst>
                <a:path w="986154" h="1037589">
                  <a:moveTo>
                    <a:pt x="880349" y="827033"/>
                  </a:moveTo>
                  <a:lnTo>
                    <a:pt x="460376" y="827033"/>
                  </a:lnTo>
                  <a:lnTo>
                    <a:pt x="505932" y="823666"/>
                  </a:lnTo>
                  <a:lnTo>
                    <a:pt x="551361" y="813497"/>
                  </a:lnTo>
                  <a:lnTo>
                    <a:pt x="594813" y="796787"/>
                  </a:lnTo>
                  <a:lnTo>
                    <a:pt x="634601" y="774345"/>
                  </a:lnTo>
                  <a:lnTo>
                    <a:pt x="670309" y="746746"/>
                  </a:lnTo>
                  <a:lnTo>
                    <a:pt x="701520" y="714562"/>
                  </a:lnTo>
                  <a:lnTo>
                    <a:pt x="727816" y="678369"/>
                  </a:lnTo>
                  <a:lnTo>
                    <a:pt x="748780" y="638740"/>
                  </a:lnTo>
                  <a:lnTo>
                    <a:pt x="763995" y="596251"/>
                  </a:lnTo>
                  <a:lnTo>
                    <a:pt x="773043" y="551475"/>
                  </a:lnTo>
                  <a:lnTo>
                    <a:pt x="775507" y="504987"/>
                  </a:lnTo>
                  <a:lnTo>
                    <a:pt x="771140" y="458639"/>
                  </a:lnTo>
                  <a:lnTo>
                    <a:pt x="760264" y="414271"/>
                  </a:lnTo>
                  <a:lnTo>
                    <a:pt x="743322" y="372441"/>
                  </a:lnTo>
                  <a:lnTo>
                    <a:pt x="720752" y="333705"/>
                  </a:lnTo>
                  <a:lnTo>
                    <a:pt x="692995" y="298620"/>
                  </a:lnTo>
                  <a:lnTo>
                    <a:pt x="660492" y="267742"/>
                  </a:lnTo>
                  <a:lnTo>
                    <a:pt x="623683" y="241628"/>
                  </a:lnTo>
                  <a:lnTo>
                    <a:pt x="583008" y="220835"/>
                  </a:lnTo>
                  <a:lnTo>
                    <a:pt x="538909" y="205920"/>
                  </a:lnTo>
                  <a:lnTo>
                    <a:pt x="501333" y="187681"/>
                  </a:lnTo>
                  <a:lnTo>
                    <a:pt x="474596" y="157497"/>
                  </a:lnTo>
                  <a:lnTo>
                    <a:pt x="461128" y="119489"/>
                  </a:lnTo>
                  <a:lnTo>
                    <a:pt x="463361" y="77780"/>
                  </a:lnTo>
                  <a:lnTo>
                    <a:pt x="481600" y="40204"/>
                  </a:lnTo>
                  <a:lnTo>
                    <a:pt x="511784" y="13467"/>
                  </a:lnTo>
                  <a:lnTo>
                    <a:pt x="549792" y="0"/>
                  </a:lnTo>
                  <a:lnTo>
                    <a:pt x="591501" y="2232"/>
                  </a:lnTo>
                  <a:lnTo>
                    <a:pt x="639368" y="17039"/>
                  </a:lnTo>
                  <a:lnTo>
                    <a:pt x="684983" y="36032"/>
                  </a:lnTo>
                  <a:lnTo>
                    <a:pt x="728154" y="58964"/>
                  </a:lnTo>
                  <a:lnTo>
                    <a:pt x="768683" y="85588"/>
                  </a:lnTo>
                  <a:lnTo>
                    <a:pt x="806376" y="115658"/>
                  </a:lnTo>
                  <a:lnTo>
                    <a:pt x="841039" y="148928"/>
                  </a:lnTo>
                  <a:lnTo>
                    <a:pt x="872476" y="185150"/>
                  </a:lnTo>
                  <a:lnTo>
                    <a:pt x="900492" y="224078"/>
                  </a:lnTo>
                  <a:lnTo>
                    <a:pt x="924893" y="265466"/>
                  </a:lnTo>
                  <a:lnTo>
                    <a:pt x="945482" y="309068"/>
                  </a:lnTo>
                  <a:lnTo>
                    <a:pt x="962066" y="354636"/>
                  </a:lnTo>
                  <a:lnTo>
                    <a:pt x="974449" y="401924"/>
                  </a:lnTo>
                  <a:lnTo>
                    <a:pt x="982436" y="450687"/>
                  </a:lnTo>
                  <a:lnTo>
                    <a:pt x="985832" y="500676"/>
                  </a:lnTo>
                  <a:lnTo>
                    <a:pt x="984487" y="550763"/>
                  </a:lnTo>
                  <a:lnTo>
                    <a:pt x="978505" y="599811"/>
                  </a:lnTo>
                  <a:lnTo>
                    <a:pt x="968070" y="647567"/>
                  </a:lnTo>
                  <a:lnTo>
                    <a:pt x="953368" y="693777"/>
                  </a:lnTo>
                  <a:lnTo>
                    <a:pt x="934582" y="738185"/>
                  </a:lnTo>
                  <a:lnTo>
                    <a:pt x="911898" y="780538"/>
                  </a:lnTo>
                  <a:lnTo>
                    <a:pt x="885500" y="820582"/>
                  </a:lnTo>
                  <a:lnTo>
                    <a:pt x="880349" y="827033"/>
                  </a:lnTo>
                  <a:close/>
                </a:path>
                <a:path w="986154" h="1037589">
                  <a:moveTo>
                    <a:pt x="466206" y="1037375"/>
                  </a:moveTo>
                  <a:lnTo>
                    <a:pt x="465709" y="1037375"/>
                  </a:lnTo>
                  <a:lnTo>
                    <a:pt x="417557" y="1035695"/>
                  </a:lnTo>
                  <a:lnTo>
                    <a:pt x="369727" y="1029587"/>
                  </a:lnTo>
                  <a:lnTo>
                    <a:pt x="322824" y="1019170"/>
                  </a:lnTo>
                  <a:lnTo>
                    <a:pt x="277144" y="1004555"/>
                  </a:lnTo>
                  <a:lnTo>
                    <a:pt x="232980" y="985850"/>
                  </a:lnTo>
                  <a:lnTo>
                    <a:pt x="190627" y="963164"/>
                  </a:lnTo>
                  <a:lnTo>
                    <a:pt x="150381" y="936608"/>
                  </a:lnTo>
                  <a:lnTo>
                    <a:pt x="112536" y="906289"/>
                  </a:lnTo>
                  <a:lnTo>
                    <a:pt x="77386" y="872318"/>
                  </a:lnTo>
                  <a:lnTo>
                    <a:pt x="45226" y="834804"/>
                  </a:lnTo>
                  <a:lnTo>
                    <a:pt x="16352" y="793856"/>
                  </a:lnTo>
                  <a:lnTo>
                    <a:pt x="0" y="741923"/>
                  </a:lnTo>
                  <a:lnTo>
                    <a:pt x="2352" y="714791"/>
                  </a:lnTo>
                  <a:lnTo>
                    <a:pt x="27716" y="666114"/>
                  </a:lnTo>
                  <a:lnTo>
                    <a:pt x="73277" y="637114"/>
                  </a:lnTo>
                  <a:lnTo>
                    <a:pt x="100539" y="632290"/>
                  </a:lnTo>
                  <a:lnTo>
                    <a:pt x="128115" y="634741"/>
                  </a:lnTo>
                  <a:lnTo>
                    <a:pt x="153691" y="644095"/>
                  </a:lnTo>
                  <a:lnTo>
                    <a:pt x="176011" y="659698"/>
                  </a:lnTo>
                  <a:lnTo>
                    <a:pt x="193820" y="680895"/>
                  </a:lnTo>
                  <a:lnTo>
                    <a:pt x="221632" y="718227"/>
                  </a:lnTo>
                  <a:lnTo>
                    <a:pt x="253976" y="750485"/>
                  </a:lnTo>
                  <a:lnTo>
                    <a:pt x="290186" y="777423"/>
                  </a:lnTo>
                  <a:lnTo>
                    <a:pt x="329597" y="798794"/>
                  </a:lnTo>
                  <a:lnTo>
                    <a:pt x="371543" y="814350"/>
                  </a:lnTo>
                  <a:lnTo>
                    <a:pt x="415357" y="823846"/>
                  </a:lnTo>
                  <a:lnTo>
                    <a:pt x="460376" y="827033"/>
                  </a:lnTo>
                  <a:lnTo>
                    <a:pt x="880349" y="827033"/>
                  </a:lnTo>
                  <a:lnTo>
                    <a:pt x="855574" y="858062"/>
                  </a:lnTo>
                  <a:lnTo>
                    <a:pt x="822303" y="892723"/>
                  </a:lnTo>
                  <a:lnTo>
                    <a:pt x="785873" y="924313"/>
                  </a:lnTo>
                  <a:lnTo>
                    <a:pt x="746469" y="952575"/>
                  </a:lnTo>
                  <a:lnTo>
                    <a:pt x="704275" y="977257"/>
                  </a:lnTo>
                  <a:lnTo>
                    <a:pt x="659475" y="998103"/>
                  </a:lnTo>
                  <a:lnTo>
                    <a:pt x="612256" y="1014859"/>
                  </a:lnTo>
                  <a:lnTo>
                    <a:pt x="563664" y="1027077"/>
                  </a:lnTo>
                  <a:lnTo>
                    <a:pt x="514820" y="1034550"/>
                  </a:lnTo>
                  <a:lnTo>
                    <a:pt x="466206" y="1037375"/>
                  </a:lnTo>
                  <a:close/>
                </a:path>
              </a:pathLst>
            </a:custGeom>
            <a:solidFill>
              <a:srgbClr val="0D86A7"/>
            </a:solidFill>
          </p:spPr>
          <p:txBody>
            <a:bodyPr wrap="square" lIns="0" tIns="0" rIns="0" bIns="0" rtlCol="0"/>
            <a:lstStyle/>
            <a:p>
              <a:endParaRPr sz="700"/>
            </a:p>
          </p:txBody>
        </p:sp>
      </p:grpSp>
      <p:sp>
        <p:nvSpPr>
          <p:cNvPr id="18" name="object 8"/>
          <p:cNvSpPr txBox="1">
            <a:spLocks/>
          </p:cNvSpPr>
          <p:nvPr/>
        </p:nvSpPr>
        <p:spPr>
          <a:xfrm>
            <a:off x="3250737" y="3681568"/>
            <a:ext cx="5742791" cy="1126590"/>
          </a:xfrm>
          <a:prstGeom prst="rect">
            <a:avLst/>
          </a:prstGeom>
        </p:spPr>
        <p:txBody>
          <a:bodyPr vert="horz" wrap="square" lIns="0" tIns="18415" rIns="0" bIns="0" rtlCol="0">
            <a:spAutoFit/>
          </a:bodyPr>
          <a:lstStyle/>
          <a:p>
            <a:r>
              <a:rPr lang="fr-FR" sz="1800" b="1" dirty="0">
                <a:latin typeface="Times New Roman" panose="02020603050405020304" pitchFamily="18" charset="0"/>
                <a:cs typeface="Times New Roman" panose="02020603050405020304" pitchFamily="18" charset="0"/>
              </a:rPr>
              <a:t>Confirmation</a:t>
            </a:r>
            <a:r>
              <a:rPr lang="fr-FR" sz="1800" dirty="0">
                <a:latin typeface="Times New Roman" panose="02020603050405020304" pitchFamily="18" charset="0"/>
                <a:cs typeface="Times New Roman" panose="02020603050405020304" pitchFamily="18" charset="0"/>
              </a:rPr>
              <a:t> de la troisième hypothèse, </a:t>
            </a:r>
            <a:r>
              <a:rPr lang="fr-FR" sz="1800" dirty="0" smtClean="0">
                <a:latin typeface="Times New Roman" panose="02020603050405020304" pitchFamily="18" charset="0"/>
                <a:cs typeface="Times New Roman" panose="02020603050405020304" pitchFamily="18" charset="0"/>
              </a:rPr>
              <a:t>la </a:t>
            </a:r>
            <a:r>
              <a:rPr lang="fr-FR" sz="1800" dirty="0" smtClean="0">
                <a:latin typeface="Times New Roman" panose="02020603050405020304" pitchFamily="18" charset="0"/>
                <a:cs typeface="Times New Roman" panose="02020603050405020304" pitchFamily="18" charset="0"/>
              </a:rPr>
              <a:t>SCI permet </a:t>
            </a:r>
            <a:r>
              <a:rPr lang="fr-FR" sz="1800" dirty="0">
                <a:latin typeface="Times New Roman" panose="02020603050405020304" pitchFamily="18" charset="0"/>
                <a:cs typeface="Times New Roman" panose="02020603050405020304" pitchFamily="18" charset="0"/>
              </a:rPr>
              <a:t>de renforcer les fonds propres de l’entreprise financée, et d’apporter une expertise et des compétences managériales à cette dernière</a:t>
            </a:r>
            <a:r>
              <a:rPr lang="fr-FR" sz="1800"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grpSp>
        <p:nvGrpSpPr>
          <p:cNvPr id="19" name="object 2"/>
          <p:cNvGrpSpPr/>
          <p:nvPr/>
        </p:nvGrpSpPr>
        <p:grpSpPr>
          <a:xfrm>
            <a:off x="2476951" y="533736"/>
            <a:ext cx="703884" cy="677858"/>
            <a:chOff x="7067260" y="630371"/>
            <a:chExt cx="1052195" cy="1052195"/>
          </a:xfrm>
        </p:grpSpPr>
        <p:sp>
          <p:nvSpPr>
            <p:cNvPr id="24" name="object 3"/>
            <p:cNvSpPr/>
            <p:nvPr/>
          </p:nvSpPr>
          <p:spPr>
            <a:xfrm>
              <a:off x="7067260" y="630371"/>
              <a:ext cx="1052195" cy="1052195"/>
            </a:xfrm>
            <a:custGeom>
              <a:avLst/>
              <a:gdLst/>
              <a:ahLst/>
              <a:cxnLst/>
              <a:rect l="l" t="t" r="r" b="b"/>
              <a:pathLst>
                <a:path w="1052195" h="1052195">
                  <a:moveTo>
                    <a:pt x="525921" y="1051842"/>
                  </a:moveTo>
                  <a:lnTo>
                    <a:pt x="478051" y="1049693"/>
                  </a:lnTo>
                  <a:lnTo>
                    <a:pt x="431386" y="1043369"/>
                  </a:lnTo>
                  <a:lnTo>
                    <a:pt x="386110" y="1033056"/>
                  </a:lnTo>
                  <a:lnTo>
                    <a:pt x="342410" y="1018939"/>
                  </a:lnTo>
                  <a:lnTo>
                    <a:pt x="300471" y="1001205"/>
                  </a:lnTo>
                  <a:lnTo>
                    <a:pt x="260478" y="980038"/>
                  </a:lnTo>
                  <a:lnTo>
                    <a:pt x="222618" y="955626"/>
                  </a:lnTo>
                  <a:lnTo>
                    <a:pt x="187076" y="928152"/>
                  </a:lnTo>
                  <a:lnTo>
                    <a:pt x="154038" y="897803"/>
                  </a:lnTo>
                  <a:lnTo>
                    <a:pt x="123690" y="864765"/>
                  </a:lnTo>
                  <a:lnTo>
                    <a:pt x="96216" y="829223"/>
                  </a:lnTo>
                  <a:lnTo>
                    <a:pt x="71803" y="791363"/>
                  </a:lnTo>
                  <a:lnTo>
                    <a:pt x="50637" y="751371"/>
                  </a:lnTo>
                  <a:lnTo>
                    <a:pt x="32902" y="709432"/>
                  </a:lnTo>
                  <a:lnTo>
                    <a:pt x="18786" y="665731"/>
                  </a:lnTo>
                  <a:lnTo>
                    <a:pt x="8473" y="620456"/>
                  </a:lnTo>
                  <a:lnTo>
                    <a:pt x="2149" y="573790"/>
                  </a:lnTo>
                  <a:lnTo>
                    <a:pt x="0" y="525919"/>
                  </a:lnTo>
                  <a:lnTo>
                    <a:pt x="2149" y="478051"/>
                  </a:lnTo>
                  <a:lnTo>
                    <a:pt x="8473" y="431386"/>
                  </a:lnTo>
                  <a:lnTo>
                    <a:pt x="18786" y="386110"/>
                  </a:lnTo>
                  <a:lnTo>
                    <a:pt x="32902" y="342410"/>
                  </a:lnTo>
                  <a:lnTo>
                    <a:pt x="50637" y="300470"/>
                  </a:lnTo>
                  <a:lnTo>
                    <a:pt x="71803" y="260478"/>
                  </a:lnTo>
                  <a:lnTo>
                    <a:pt x="96216" y="222618"/>
                  </a:lnTo>
                  <a:lnTo>
                    <a:pt x="123690" y="187076"/>
                  </a:lnTo>
                  <a:lnTo>
                    <a:pt x="154038" y="154038"/>
                  </a:lnTo>
                  <a:lnTo>
                    <a:pt x="187076" y="123689"/>
                  </a:lnTo>
                  <a:lnTo>
                    <a:pt x="222618" y="96216"/>
                  </a:lnTo>
                  <a:lnTo>
                    <a:pt x="260478" y="71803"/>
                  </a:lnTo>
                  <a:lnTo>
                    <a:pt x="300471" y="50636"/>
                  </a:lnTo>
                  <a:lnTo>
                    <a:pt x="342410" y="32902"/>
                  </a:lnTo>
                  <a:lnTo>
                    <a:pt x="386110" y="18785"/>
                  </a:lnTo>
                  <a:lnTo>
                    <a:pt x="431386" y="8472"/>
                  </a:lnTo>
                  <a:lnTo>
                    <a:pt x="478051" y="2148"/>
                  </a:lnTo>
                  <a:lnTo>
                    <a:pt x="525910" y="0"/>
                  </a:lnTo>
                  <a:lnTo>
                    <a:pt x="525921" y="210368"/>
                  </a:lnTo>
                  <a:lnTo>
                    <a:pt x="479291" y="213789"/>
                  </a:lnTo>
                  <a:lnTo>
                    <a:pt x="434785" y="223728"/>
                  </a:lnTo>
                  <a:lnTo>
                    <a:pt x="392892" y="239696"/>
                  </a:lnTo>
                  <a:lnTo>
                    <a:pt x="354099" y="261205"/>
                  </a:lnTo>
                  <a:lnTo>
                    <a:pt x="318895" y="287767"/>
                  </a:lnTo>
                  <a:lnTo>
                    <a:pt x="287768" y="318895"/>
                  </a:lnTo>
                  <a:lnTo>
                    <a:pt x="261205" y="354099"/>
                  </a:lnTo>
                  <a:lnTo>
                    <a:pt x="239696" y="392891"/>
                  </a:lnTo>
                  <a:lnTo>
                    <a:pt x="223728" y="434785"/>
                  </a:lnTo>
                  <a:lnTo>
                    <a:pt x="213789" y="479290"/>
                  </a:lnTo>
                  <a:lnTo>
                    <a:pt x="210368" y="525921"/>
                  </a:lnTo>
                  <a:lnTo>
                    <a:pt x="213789" y="572551"/>
                  </a:lnTo>
                  <a:lnTo>
                    <a:pt x="223728" y="617056"/>
                  </a:lnTo>
                  <a:lnTo>
                    <a:pt x="239696" y="658950"/>
                  </a:lnTo>
                  <a:lnTo>
                    <a:pt x="261205" y="697742"/>
                  </a:lnTo>
                  <a:lnTo>
                    <a:pt x="287768" y="732946"/>
                  </a:lnTo>
                  <a:lnTo>
                    <a:pt x="318895" y="764074"/>
                  </a:lnTo>
                  <a:lnTo>
                    <a:pt x="354099" y="790636"/>
                  </a:lnTo>
                  <a:lnTo>
                    <a:pt x="392892" y="812145"/>
                  </a:lnTo>
                  <a:lnTo>
                    <a:pt x="434785" y="828113"/>
                  </a:lnTo>
                  <a:lnTo>
                    <a:pt x="479291" y="838052"/>
                  </a:lnTo>
                  <a:lnTo>
                    <a:pt x="525921" y="841473"/>
                  </a:lnTo>
                  <a:lnTo>
                    <a:pt x="946157" y="841473"/>
                  </a:lnTo>
                  <a:lnTo>
                    <a:pt x="928152" y="864765"/>
                  </a:lnTo>
                  <a:lnTo>
                    <a:pt x="897804" y="897803"/>
                  </a:lnTo>
                  <a:lnTo>
                    <a:pt x="864766" y="928152"/>
                  </a:lnTo>
                  <a:lnTo>
                    <a:pt x="829224" y="955626"/>
                  </a:lnTo>
                  <a:lnTo>
                    <a:pt x="791364" y="980038"/>
                  </a:lnTo>
                  <a:lnTo>
                    <a:pt x="751371" y="1001205"/>
                  </a:lnTo>
                  <a:lnTo>
                    <a:pt x="709432" y="1018939"/>
                  </a:lnTo>
                  <a:lnTo>
                    <a:pt x="665732" y="1033056"/>
                  </a:lnTo>
                  <a:lnTo>
                    <a:pt x="620456" y="1043369"/>
                  </a:lnTo>
                  <a:lnTo>
                    <a:pt x="573790" y="1049693"/>
                  </a:lnTo>
                  <a:lnTo>
                    <a:pt x="525921" y="1051842"/>
                  </a:lnTo>
                  <a:close/>
                </a:path>
                <a:path w="1052195" h="1052195">
                  <a:moveTo>
                    <a:pt x="946157" y="841473"/>
                  </a:moveTo>
                  <a:lnTo>
                    <a:pt x="525921" y="841473"/>
                  </a:lnTo>
                  <a:lnTo>
                    <a:pt x="572551" y="838052"/>
                  </a:lnTo>
                  <a:lnTo>
                    <a:pt x="617057" y="828113"/>
                  </a:lnTo>
                  <a:lnTo>
                    <a:pt x="658950" y="812145"/>
                  </a:lnTo>
                  <a:lnTo>
                    <a:pt x="697743" y="790636"/>
                  </a:lnTo>
                  <a:lnTo>
                    <a:pt x="732947" y="764074"/>
                  </a:lnTo>
                  <a:lnTo>
                    <a:pt x="764074" y="732946"/>
                  </a:lnTo>
                  <a:lnTo>
                    <a:pt x="790636" y="697742"/>
                  </a:lnTo>
                  <a:lnTo>
                    <a:pt x="812145" y="658950"/>
                  </a:lnTo>
                  <a:lnTo>
                    <a:pt x="828113" y="617056"/>
                  </a:lnTo>
                  <a:lnTo>
                    <a:pt x="838052" y="572551"/>
                  </a:lnTo>
                  <a:lnTo>
                    <a:pt x="841473" y="525919"/>
                  </a:lnTo>
                  <a:lnTo>
                    <a:pt x="838052" y="479290"/>
                  </a:lnTo>
                  <a:lnTo>
                    <a:pt x="828113" y="434785"/>
                  </a:lnTo>
                  <a:lnTo>
                    <a:pt x="812145" y="392891"/>
                  </a:lnTo>
                  <a:lnTo>
                    <a:pt x="790636" y="354099"/>
                  </a:lnTo>
                  <a:lnTo>
                    <a:pt x="764074" y="318895"/>
                  </a:lnTo>
                  <a:lnTo>
                    <a:pt x="732947" y="287767"/>
                  </a:lnTo>
                  <a:lnTo>
                    <a:pt x="697743" y="261205"/>
                  </a:lnTo>
                  <a:lnTo>
                    <a:pt x="658950" y="239696"/>
                  </a:lnTo>
                  <a:lnTo>
                    <a:pt x="617057" y="223728"/>
                  </a:lnTo>
                  <a:lnTo>
                    <a:pt x="572551" y="213789"/>
                  </a:lnTo>
                  <a:lnTo>
                    <a:pt x="525921" y="210368"/>
                  </a:lnTo>
                  <a:lnTo>
                    <a:pt x="525921" y="0"/>
                  </a:lnTo>
                  <a:lnTo>
                    <a:pt x="573790" y="2148"/>
                  </a:lnTo>
                  <a:lnTo>
                    <a:pt x="620456" y="8472"/>
                  </a:lnTo>
                  <a:lnTo>
                    <a:pt x="665732" y="18785"/>
                  </a:lnTo>
                  <a:lnTo>
                    <a:pt x="709432" y="32902"/>
                  </a:lnTo>
                  <a:lnTo>
                    <a:pt x="751371" y="50636"/>
                  </a:lnTo>
                  <a:lnTo>
                    <a:pt x="791364" y="71803"/>
                  </a:lnTo>
                  <a:lnTo>
                    <a:pt x="829224" y="96216"/>
                  </a:lnTo>
                  <a:lnTo>
                    <a:pt x="864766" y="123689"/>
                  </a:lnTo>
                  <a:lnTo>
                    <a:pt x="897804" y="154038"/>
                  </a:lnTo>
                  <a:lnTo>
                    <a:pt x="928152" y="187076"/>
                  </a:lnTo>
                  <a:lnTo>
                    <a:pt x="955626" y="222618"/>
                  </a:lnTo>
                  <a:lnTo>
                    <a:pt x="980039" y="260478"/>
                  </a:lnTo>
                  <a:lnTo>
                    <a:pt x="1001205" y="300470"/>
                  </a:lnTo>
                  <a:lnTo>
                    <a:pt x="1018939" y="342410"/>
                  </a:lnTo>
                  <a:lnTo>
                    <a:pt x="1033056" y="386110"/>
                  </a:lnTo>
                  <a:lnTo>
                    <a:pt x="1043369" y="431386"/>
                  </a:lnTo>
                  <a:lnTo>
                    <a:pt x="1049693" y="478051"/>
                  </a:lnTo>
                  <a:lnTo>
                    <a:pt x="1051842" y="525921"/>
                  </a:lnTo>
                  <a:lnTo>
                    <a:pt x="1049693" y="573790"/>
                  </a:lnTo>
                  <a:lnTo>
                    <a:pt x="1043369" y="620456"/>
                  </a:lnTo>
                  <a:lnTo>
                    <a:pt x="1033056" y="665731"/>
                  </a:lnTo>
                  <a:lnTo>
                    <a:pt x="1018939" y="709432"/>
                  </a:lnTo>
                  <a:lnTo>
                    <a:pt x="1001205" y="751371"/>
                  </a:lnTo>
                  <a:lnTo>
                    <a:pt x="980039" y="791363"/>
                  </a:lnTo>
                  <a:lnTo>
                    <a:pt x="955626" y="829223"/>
                  </a:lnTo>
                  <a:lnTo>
                    <a:pt x="946157" y="841473"/>
                  </a:lnTo>
                  <a:close/>
                </a:path>
              </a:pathLst>
            </a:custGeom>
            <a:solidFill>
              <a:srgbClr val="ECECEC"/>
            </a:solidFill>
          </p:spPr>
          <p:txBody>
            <a:bodyPr wrap="square" lIns="0" tIns="0" rIns="0" bIns="0" rtlCol="0"/>
            <a:lstStyle/>
            <a:p>
              <a:endParaRPr sz="700"/>
            </a:p>
          </p:txBody>
        </p:sp>
        <p:sp>
          <p:nvSpPr>
            <p:cNvPr id="25" name="object 4"/>
            <p:cNvSpPr/>
            <p:nvPr/>
          </p:nvSpPr>
          <p:spPr>
            <a:xfrm>
              <a:off x="7133160" y="644838"/>
              <a:ext cx="986155" cy="1037590"/>
            </a:xfrm>
            <a:custGeom>
              <a:avLst/>
              <a:gdLst/>
              <a:ahLst/>
              <a:cxnLst/>
              <a:rect l="l" t="t" r="r" b="b"/>
              <a:pathLst>
                <a:path w="986154" h="1037589">
                  <a:moveTo>
                    <a:pt x="880349" y="827033"/>
                  </a:moveTo>
                  <a:lnTo>
                    <a:pt x="460376" y="827033"/>
                  </a:lnTo>
                  <a:lnTo>
                    <a:pt x="505932" y="823666"/>
                  </a:lnTo>
                  <a:lnTo>
                    <a:pt x="551361" y="813497"/>
                  </a:lnTo>
                  <a:lnTo>
                    <a:pt x="594813" y="796787"/>
                  </a:lnTo>
                  <a:lnTo>
                    <a:pt x="634601" y="774345"/>
                  </a:lnTo>
                  <a:lnTo>
                    <a:pt x="670309" y="746746"/>
                  </a:lnTo>
                  <a:lnTo>
                    <a:pt x="701520" y="714562"/>
                  </a:lnTo>
                  <a:lnTo>
                    <a:pt x="727816" y="678369"/>
                  </a:lnTo>
                  <a:lnTo>
                    <a:pt x="748780" y="638740"/>
                  </a:lnTo>
                  <a:lnTo>
                    <a:pt x="763995" y="596251"/>
                  </a:lnTo>
                  <a:lnTo>
                    <a:pt x="773043" y="551475"/>
                  </a:lnTo>
                  <a:lnTo>
                    <a:pt x="775507" y="504987"/>
                  </a:lnTo>
                  <a:lnTo>
                    <a:pt x="771140" y="458639"/>
                  </a:lnTo>
                  <a:lnTo>
                    <a:pt x="760264" y="414271"/>
                  </a:lnTo>
                  <a:lnTo>
                    <a:pt x="743322" y="372441"/>
                  </a:lnTo>
                  <a:lnTo>
                    <a:pt x="720752" y="333705"/>
                  </a:lnTo>
                  <a:lnTo>
                    <a:pt x="692995" y="298620"/>
                  </a:lnTo>
                  <a:lnTo>
                    <a:pt x="660492" y="267742"/>
                  </a:lnTo>
                  <a:lnTo>
                    <a:pt x="623683" y="241628"/>
                  </a:lnTo>
                  <a:lnTo>
                    <a:pt x="583008" y="220835"/>
                  </a:lnTo>
                  <a:lnTo>
                    <a:pt x="538909" y="205920"/>
                  </a:lnTo>
                  <a:lnTo>
                    <a:pt x="501333" y="187681"/>
                  </a:lnTo>
                  <a:lnTo>
                    <a:pt x="474596" y="157497"/>
                  </a:lnTo>
                  <a:lnTo>
                    <a:pt x="461128" y="119489"/>
                  </a:lnTo>
                  <a:lnTo>
                    <a:pt x="463361" y="77780"/>
                  </a:lnTo>
                  <a:lnTo>
                    <a:pt x="481600" y="40204"/>
                  </a:lnTo>
                  <a:lnTo>
                    <a:pt x="511784" y="13467"/>
                  </a:lnTo>
                  <a:lnTo>
                    <a:pt x="549792" y="0"/>
                  </a:lnTo>
                  <a:lnTo>
                    <a:pt x="591501" y="2232"/>
                  </a:lnTo>
                  <a:lnTo>
                    <a:pt x="639368" y="17039"/>
                  </a:lnTo>
                  <a:lnTo>
                    <a:pt x="684983" y="36032"/>
                  </a:lnTo>
                  <a:lnTo>
                    <a:pt x="728154" y="58964"/>
                  </a:lnTo>
                  <a:lnTo>
                    <a:pt x="768683" y="85588"/>
                  </a:lnTo>
                  <a:lnTo>
                    <a:pt x="806376" y="115658"/>
                  </a:lnTo>
                  <a:lnTo>
                    <a:pt x="841039" y="148928"/>
                  </a:lnTo>
                  <a:lnTo>
                    <a:pt x="872476" y="185150"/>
                  </a:lnTo>
                  <a:lnTo>
                    <a:pt x="900492" y="224078"/>
                  </a:lnTo>
                  <a:lnTo>
                    <a:pt x="924893" y="265466"/>
                  </a:lnTo>
                  <a:lnTo>
                    <a:pt x="945482" y="309068"/>
                  </a:lnTo>
                  <a:lnTo>
                    <a:pt x="962066" y="354636"/>
                  </a:lnTo>
                  <a:lnTo>
                    <a:pt x="974449" y="401924"/>
                  </a:lnTo>
                  <a:lnTo>
                    <a:pt x="982436" y="450687"/>
                  </a:lnTo>
                  <a:lnTo>
                    <a:pt x="985832" y="500676"/>
                  </a:lnTo>
                  <a:lnTo>
                    <a:pt x="984487" y="550763"/>
                  </a:lnTo>
                  <a:lnTo>
                    <a:pt x="978505" y="599811"/>
                  </a:lnTo>
                  <a:lnTo>
                    <a:pt x="968070" y="647567"/>
                  </a:lnTo>
                  <a:lnTo>
                    <a:pt x="953368" y="693777"/>
                  </a:lnTo>
                  <a:lnTo>
                    <a:pt x="934582" y="738185"/>
                  </a:lnTo>
                  <a:lnTo>
                    <a:pt x="911898" y="780538"/>
                  </a:lnTo>
                  <a:lnTo>
                    <a:pt x="885500" y="820582"/>
                  </a:lnTo>
                  <a:lnTo>
                    <a:pt x="880349" y="827033"/>
                  </a:lnTo>
                  <a:close/>
                </a:path>
                <a:path w="986154" h="1037589">
                  <a:moveTo>
                    <a:pt x="466206" y="1037375"/>
                  </a:moveTo>
                  <a:lnTo>
                    <a:pt x="465709" y="1037375"/>
                  </a:lnTo>
                  <a:lnTo>
                    <a:pt x="417557" y="1035695"/>
                  </a:lnTo>
                  <a:lnTo>
                    <a:pt x="369727" y="1029587"/>
                  </a:lnTo>
                  <a:lnTo>
                    <a:pt x="322824" y="1019170"/>
                  </a:lnTo>
                  <a:lnTo>
                    <a:pt x="277144" y="1004555"/>
                  </a:lnTo>
                  <a:lnTo>
                    <a:pt x="232980" y="985850"/>
                  </a:lnTo>
                  <a:lnTo>
                    <a:pt x="190627" y="963164"/>
                  </a:lnTo>
                  <a:lnTo>
                    <a:pt x="150381" y="936608"/>
                  </a:lnTo>
                  <a:lnTo>
                    <a:pt x="112536" y="906289"/>
                  </a:lnTo>
                  <a:lnTo>
                    <a:pt x="77386" y="872318"/>
                  </a:lnTo>
                  <a:lnTo>
                    <a:pt x="45226" y="834804"/>
                  </a:lnTo>
                  <a:lnTo>
                    <a:pt x="16352" y="793856"/>
                  </a:lnTo>
                  <a:lnTo>
                    <a:pt x="0" y="741923"/>
                  </a:lnTo>
                  <a:lnTo>
                    <a:pt x="2352" y="714791"/>
                  </a:lnTo>
                  <a:lnTo>
                    <a:pt x="27716" y="666114"/>
                  </a:lnTo>
                  <a:lnTo>
                    <a:pt x="73277" y="637114"/>
                  </a:lnTo>
                  <a:lnTo>
                    <a:pt x="100539" y="632290"/>
                  </a:lnTo>
                  <a:lnTo>
                    <a:pt x="128115" y="634741"/>
                  </a:lnTo>
                  <a:lnTo>
                    <a:pt x="153691" y="644095"/>
                  </a:lnTo>
                  <a:lnTo>
                    <a:pt x="176011" y="659698"/>
                  </a:lnTo>
                  <a:lnTo>
                    <a:pt x="193820" y="680895"/>
                  </a:lnTo>
                  <a:lnTo>
                    <a:pt x="221632" y="718227"/>
                  </a:lnTo>
                  <a:lnTo>
                    <a:pt x="253976" y="750485"/>
                  </a:lnTo>
                  <a:lnTo>
                    <a:pt x="290186" y="777423"/>
                  </a:lnTo>
                  <a:lnTo>
                    <a:pt x="329597" y="798794"/>
                  </a:lnTo>
                  <a:lnTo>
                    <a:pt x="371543" y="814350"/>
                  </a:lnTo>
                  <a:lnTo>
                    <a:pt x="415357" y="823846"/>
                  </a:lnTo>
                  <a:lnTo>
                    <a:pt x="460376" y="827033"/>
                  </a:lnTo>
                  <a:lnTo>
                    <a:pt x="880349" y="827033"/>
                  </a:lnTo>
                  <a:lnTo>
                    <a:pt x="855574" y="858062"/>
                  </a:lnTo>
                  <a:lnTo>
                    <a:pt x="822303" y="892723"/>
                  </a:lnTo>
                  <a:lnTo>
                    <a:pt x="785873" y="924313"/>
                  </a:lnTo>
                  <a:lnTo>
                    <a:pt x="746469" y="952575"/>
                  </a:lnTo>
                  <a:lnTo>
                    <a:pt x="704275" y="977257"/>
                  </a:lnTo>
                  <a:lnTo>
                    <a:pt x="659475" y="998103"/>
                  </a:lnTo>
                  <a:lnTo>
                    <a:pt x="612256" y="1014859"/>
                  </a:lnTo>
                  <a:lnTo>
                    <a:pt x="563664" y="1027077"/>
                  </a:lnTo>
                  <a:lnTo>
                    <a:pt x="514820" y="1034550"/>
                  </a:lnTo>
                  <a:lnTo>
                    <a:pt x="466206" y="1037375"/>
                  </a:lnTo>
                  <a:close/>
                </a:path>
              </a:pathLst>
            </a:custGeom>
            <a:solidFill>
              <a:srgbClr val="0D86A7"/>
            </a:solidFill>
          </p:spPr>
          <p:txBody>
            <a:bodyPr wrap="square" lIns="0" tIns="0" rIns="0" bIns="0" rtlCol="0"/>
            <a:lstStyle/>
            <a:p>
              <a:endParaRPr sz="700"/>
            </a:p>
          </p:txBody>
        </p:sp>
      </p:grpSp>
      <p:sp>
        <p:nvSpPr>
          <p:cNvPr id="26" name="object 8"/>
          <p:cNvSpPr txBox="1">
            <a:spLocks/>
          </p:cNvSpPr>
          <p:nvPr/>
        </p:nvSpPr>
        <p:spPr>
          <a:xfrm>
            <a:off x="3250737" y="485167"/>
            <a:ext cx="5725397" cy="1126590"/>
          </a:xfrm>
          <a:prstGeom prst="rect">
            <a:avLst/>
          </a:prstGeom>
        </p:spPr>
        <p:txBody>
          <a:bodyPr vert="horz" wrap="square" lIns="0" tIns="18415" rIns="0" bIns="0" rtlCol="0">
            <a:spAutoFit/>
          </a:bodyPr>
          <a:lstStyle/>
          <a:p>
            <a:r>
              <a:rPr lang="fr-FR" sz="1800" dirty="0">
                <a:latin typeface="Times New Roman" panose="02020603050405020304" pitchFamily="18" charset="0"/>
                <a:cs typeface="Times New Roman" panose="02020603050405020304" pitchFamily="18" charset="0"/>
              </a:rPr>
              <a:t>Une diversité des moyens de financement est à la disposition des PME algériennes (</a:t>
            </a:r>
            <a:r>
              <a:rPr lang="fr-FR" sz="1800" dirty="0" smtClean="0">
                <a:latin typeface="Times New Roman" panose="02020603050405020304" pitchFamily="18" charset="0"/>
                <a:cs typeface="Times New Roman" panose="02020603050405020304" pitchFamily="18" charset="0"/>
              </a:rPr>
              <a:t>par </a:t>
            </a:r>
            <a:r>
              <a:rPr lang="fr-FR" sz="1800" dirty="0">
                <a:latin typeface="Times New Roman" panose="02020603050405020304" pitchFamily="18" charset="0"/>
                <a:cs typeface="Times New Roman" panose="02020603050405020304" pitchFamily="18" charset="0"/>
              </a:rPr>
              <a:t>capitaux propres, par quasi-capitaux propres et par </a:t>
            </a:r>
            <a:r>
              <a:rPr lang="fr-FR" sz="1800" dirty="0" smtClean="0">
                <a:latin typeface="Times New Roman" panose="02020603050405020304" pitchFamily="18" charset="0"/>
                <a:cs typeface="Times New Roman" panose="02020603050405020304" pitchFamily="18" charset="0"/>
              </a:rPr>
              <a:t>endettement), donc </a:t>
            </a:r>
            <a:r>
              <a:rPr lang="fr-FR" sz="1800" dirty="0">
                <a:latin typeface="Times New Roman" panose="02020603050405020304" pitchFamily="18" charset="0"/>
                <a:cs typeface="Times New Roman" panose="02020603050405020304" pitchFamily="18" charset="0"/>
              </a:rPr>
              <a:t>nous </a:t>
            </a:r>
            <a:r>
              <a:rPr lang="fr-FR" sz="1800" b="1" dirty="0">
                <a:latin typeface="Times New Roman" panose="02020603050405020304" pitchFamily="18" charset="0"/>
                <a:cs typeface="Times New Roman" panose="02020603050405020304" pitchFamily="18" charset="0"/>
              </a:rPr>
              <a:t>confirmons </a:t>
            </a:r>
            <a:r>
              <a:rPr lang="fr-FR" sz="1800" dirty="0">
                <a:latin typeface="Times New Roman" panose="02020603050405020304" pitchFamily="18" charset="0"/>
                <a:cs typeface="Times New Roman" panose="02020603050405020304" pitchFamily="18" charset="0"/>
              </a:rPr>
              <a:t>la première </a:t>
            </a:r>
            <a:r>
              <a:rPr lang="fr-FR" sz="1800" dirty="0" smtClean="0">
                <a:latin typeface="Times New Roman" panose="02020603050405020304" pitchFamily="18" charset="0"/>
                <a:cs typeface="Times New Roman" panose="02020603050405020304" pitchFamily="18" charset="0"/>
              </a:rPr>
              <a:t>hypothèse</a:t>
            </a:r>
            <a:r>
              <a:rPr lang="fr-FR" sz="1200" dirty="0" smtClean="0"/>
              <a:t>. </a:t>
            </a:r>
            <a:endParaRPr lang="fr-FR" sz="1200" dirty="0">
              <a:latin typeface="Trebuchet MS" pitchFamily="34" charset="0"/>
            </a:endParaRPr>
          </a:p>
        </p:txBody>
      </p:sp>
      <p:sp>
        <p:nvSpPr>
          <p:cNvPr id="27" name="object 8"/>
          <p:cNvSpPr txBox="1">
            <a:spLocks/>
          </p:cNvSpPr>
          <p:nvPr/>
        </p:nvSpPr>
        <p:spPr>
          <a:xfrm>
            <a:off x="3189259" y="1960766"/>
            <a:ext cx="5742790" cy="1588255"/>
          </a:xfrm>
          <a:prstGeom prst="rect">
            <a:avLst/>
          </a:prstGeom>
        </p:spPr>
        <p:txBody>
          <a:bodyPr vert="horz" wrap="square" lIns="0" tIns="18415" rIns="0" bIns="0" rtlCol="0">
            <a:spAutoFit/>
          </a:bodyPr>
          <a:lstStyle/>
          <a:p>
            <a:r>
              <a:rPr lang="fr-FR" sz="1800" b="1" dirty="0" smtClean="0">
                <a:latin typeface="Times New Roman" panose="02020603050405020304" pitchFamily="18" charset="0"/>
                <a:cs typeface="Times New Roman" panose="02020603050405020304" pitchFamily="18" charset="0"/>
              </a:rPr>
              <a:t>Confirmation</a:t>
            </a:r>
            <a:r>
              <a:rPr lang="fr-FR" sz="1800" dirty="0" smtClean="0">
                <a:latin typeface="Times New Roman" panose="02020603050405020304" pitchFamily="18" charset="0"/>
                <a:cs typeface="Times New Roman" panose="02020603050405020304" pitchFamily="18" charset="0"/>
              </a:rPr>
              <a:t> de la deuxième hypothèse, </a:t>
            </a:r>
            <a:r>
              <a:rPr lang="fr-FR" sz="1800" dirty="0">
                <a:latin typeface="Times New Roman" panose="02020603050405020304" pitchFamily="18" charset="0"/>
                <a:cs typeface="Times New Roman" panose="02020603050405020304" pitchFamily="18" charset="0"/>
              </a:rPr>
              <a:t>e</a:t>
            </a:r>
            <a:r>
              <a:rPr lang="fr-FR" sz="1800" dirty="0" smtClean="0">
                <a:latin typeface="Times New Roman" panose="02020603050405020304" pitchFamily="18" charset="0"/>
                <a:cs typeface="Times New Roman" panose="02020603050405020304" pitchFamily="18" charset="0"/>
              </a:rPr>
              <a:t>n </a:t>
            </a:r>
            <a:r>
              <a:rPr lang="fr-FR" sz="1800" dirty="0">
                <a:latin typeface="Times New Roman" panose="02020603050405020304" pitchFamily="18" charset="0"/>
                <a:cs typeface="Times New Roman" panose="02020603050405020304" pitchFamily="18" charset="0"/>
              </a:rPr>
              <a:t>plus du financement, </a:t>
            </a:r>
            <a:r>
              <a:rPr lang="fr-FR" sz="1800" dirty="0" smtClean="0">
                <a:latin typeface="Times New Roman" panose="02020603050405020304" pitchFamily="18" charset="0"/>
                <a:cs typeface="Times New Roman" panose="02020603050405020304" pitchFamily="18" charset="0"/>
              </a:rPr>
              <a:t>le C-I </a:t>
            </a:r>
            <a:r>
              <a:rPr lang="fr-FR" sz="1800" dirty="0">
                <a:latin typeface="Times New Roman" panose="02020603050405020304" pitchFamily="18" charset="0"/>
                <a:cs typeface="Times New Roman" panose="02020603050405020304" pitchFamily="18" charset="0"/>
              </a:rPr>
              <a:t>apporte des conseils et un appui pour la bonne gestion </a:t>
            </a:r>
            <a:r>
              <a:rPr lang="fr-FR" sz="1800" dirty="0" smtClean="0">
                <a:latin typeface="Times New Roman" panose="02020603050405020304" pitchFamily="18" charset="0"/>
                <a:cs typeface="Times New Roman" panose="02020603050405020304" pitchFamily="18" charset="0"/>
              </a:rPr>
              <a:t>des entreprises. </a:t>
            </a:r>
            <a:r>
              <a:rPr lang="fr-FR" sz="1800" dirty="0">
                <a:latin typeface="Times New Roman" panose="02020603050405020304" pitchFamily="18" charset="0"/>
                <a:cs typeface="Times New Roman" panose="02020603050405020304" pitchFamily="18" charset="0"/>
              </a:rPr>
              <a:t>Il diffère par rapport au financement classique sur un point essentiel : absence d’exigence des garanties.</a:t>
            </a:r>
            <a:r>
              <a:rPr lang="fr-FR" sz="1200" dirty="0"/>
              <a:t/>
            </a:r>
            <a:br>
              <a:rPr lang="fr-FR" sz="1200" dirty="0"/>
            </a:br>
            <a:endParaRPr lang="fr-FR" sz="1200" dirty="0">
              <a:latin typeface="Trebuchet MS" pitchFamily="34" charset="0"/>
            </a:endParaRPr>
          </a:p>
        </p:txBody>
      </p:sp>
      <p:pic>
        <p:nvPicPr>
          <p:cNvPr id="20" name="Imag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1033" y="675832"/>
            <a:ext cx="476232" cy="38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335" y="2195516"/>
            <a:ext cx="424948" cy="39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813" y="3777525"/>
            <a:ext cx="424948" cy="4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69389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400"/>
                                        <p:tgtEl>
                                          <p:spTgt spid="6"/>
                                        </p:tgtEl>
                                      </p:cBhvr>
                                    </p:animEffect>
                                  </p:childTnLst>
                                </p:cTn>
                              </p:par>
                            </p:childTnLst>
                          </p:cTn>
                        </p:par>
                        <p:par>
                          <p:cTn id="8" fill="hold">
                            <p:stCondLst>
                              <p:cond delay="4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par>
                                <p:cTn id="27" presetID="16" presetClass="entr" presetSubtype="2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0"/>
        <p:cNvGrpSpPr/>
        <p:nvPr/>
      </p:nvGrpSpPr>
      <p:grpSpPr>
        <a:xfrm>
          <a:off x="0" y="0"/>
          <a:ext cx="0" cy="0"/>
          <a:chOff x="0" y="0"/>
          <a:chExt cx="0" cy="0"/>
        </a:xfrm>
      </p:grpSpPr>
      <p:sp>
        <p:nvSpPr>
          <p:cNvPr id="3561" name="Google Shape;3561;p81"/>
          <p:cNvSpPr txBox="1">
            <a:spLocks noGrp="1"/>
          </p:cNvSpPr>
          <p:nvPr>
            <p:ph type="subTitle" idx="1"/>
          </p:nvPr>
        </p:nvSpPr>
        <p:spPr>
          <a:xfrm>
            <a:off x="983848" y="1800777"/>
            <a:ext cx="7361498" cy="2389028"/>
          </a:xfrm>
          <a:prstGeom prst="rect">
            <a:avLst/>
          </a:prstGeom>
        </p:spPr>
        <p:txBody>
          <a:bodyPr spcFirstLastPara="1" wrap="square" lIns="91425" tIns="91425" rIns="91425" bIns="91425" anchor="ctr" anchorCtr="0">
            <a:noAutofit/>
          </a:bodyPr>
          <a:lstStyle/>
          <a:p>
            <a:pPr marL="285750" lvl="0" indent="-285750" algn="l">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La création d’une association de capital-investisseurs en </a:t>
            </a:r>
            <a:r>
              <a:rPr lang="fr-FR" sz="2000" dirty="0" smtClean="0">
                <a:latin typeface="Times New Roman" panose="02020603050405020304" pitchFamily="18" charset="0"/>
                <a:cs typeface="Times New Roman" panose="02020603050405020304" pitchFamily="18" charset="0"/>
              </a:rPr>
              <a:t>Algérie, </a:t>
            </a:r>
            <a:r>
              <a:rPr lang="fr-FR" sz="2000" dirty="0">
                <a:latin typeface="Times New Roman" panose="02020603050405020304" pitchFamily="18" charset="0"/>
                <a:cs typeface="Times New Roman" panose="02020603050405020304" pitchFamily="18" charset="0"/>
              </a:rPr>
              <a:t>regroupant des professionnels du métier serait favorable à la propagation et à l’efficience du métier en Algérie. (à </a:t>
            </a:r>
            <a:r>
              <a:rPr lang="fr-FR" sz="2000" dirty="0" smtClean="0">
                <a:latin typeface="Times New Roman" panose="02020603050405020304" pitchFamily="18" charset="0"/>
                <a:cs typeface="Times New Roman" panose="02020603050405020304" pitchFamily="18" charset="0"/>
              </a:rPr>
              <a:t>l’expérience de </a:t>
            </a:r>
            <a:r>
              <a:rPr lang="fr-FR" sz="2000" dirty="0">
                <a:latin typeface="Times New Roman" panose="02020603050405020304" pitchFamily="18" charset="0"/>
                <a:cs typeface="Times New Roman" panose="02020603050405020304" pitchFamily="18" charset="0"/>
              </a:rPr>
              <a:t>l’AFIC en </a:t>
            </a:r>
            <a:r>
              <a:rPr lang="fr-FR" sz="2000" dirty="0" smtClean="0">
                <a:latin typeface="Times New Roman" panose="02020603050405020304" pitchFamily="18" charset="0"/>
                <a:cs typeface="Times New Roman" panose="02020603050405020304" pitchFamily="18" charset="0"/>
              </a:rPr>
              <a:t>France).</a:t>
            </a:r>
          </a:p>
          <a:p>
            <a:pPr marL="285750" lvl="0" indent="-285750" algn="l">
              <a:buFont typeface="Arial" panose="020B0604020202020204" pitchFamily="34" charset="0"/>
              <a:buChar char="•"/>
            </a:pPr>
            <a:endParaRPr lang="fr-FR" sz="2000" dirty="0" smtClean="0">
              <a:latin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La création d’un marché boursier spécialisé pour la négociation des titres des PME, et qui serait soumis à certaines règles de fonctionnement moins sévères que celles de la cote officielle. </a:t>
            </a:r>
            <a:endParaRPr lang="fr-FR" sz="2000" dirty="0" smtClean="0">
              <a:latin typeface="Times New Roman" panose="02020603050405020304" pitchFamily="18" charset="0"/>
              <a:cs typeface="Times New Roman" panose="02020603050405020304" pitchFamily="18" charset="0"/>
            </a:endParaRPr>
          </a:p>
          <a:p>
            <a:pPr marL="0" lvl="0" indent="0" algn="l"/>
            <a:endParaRPr lang="fr-FR" sz="2000" dirty="0" smtClean="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La favorisation du partenariat avec les acteurs étrangers, ceux qui ont acquis un savoir-faire et enregistrer des avancées dans le domaine d’activité concerné par le </a:t>
            </a:r>
            <a:r>
              <a:rPr lang="fr-FR" sz="2000" dirty="0" smtClean="0">
                <a:latin typeface="Times New Roman" panose="02020603050405020304" pitchFamily="18" charset="0"/>
                <a:cs typeface="Times New Roman" panose="02020603050405020304" pitchFamily="18" charset="0"/>
              </a:rPr>
              <a:t>partenariat.</a:t>
            </a:r>
            <a:endParaRPr lang="en-US" sz="2000" dirty="0">
              <a:latin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endParaRPr dirty="0"/>
          </a:p>
        </p:txBody>
      </p:sp>
      <p:sp>
        <p:nvSpPr>
          <p:cNvPr id="3563" name="Google Shape;3563;p81"/>
          <p:cNvSpPr txBox="1">
            <a:spLocks noGrp="1"/>
          </p:cNvSpPr>
          <p:nvPr>
            <p:ph type="title"/>
          </p:nvPr>
        </p:nvSpPr>
        <p:spPr>
          <a:xfrm>
            <a:off x="1437077" y="0"/>
            <a:ext cx="60615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smtClean="0"/>
              <a:t>R</a:t>
            </a:r>
            <a:r>
              <a:rPr lang="en" sz="4000" dirty="0" smtClean="0"/>
              <a:t>ecomondations </a:t>
            </a:r>
            <a:endParaRPr sz="4000" dirty="0"/>
          </a:p>
        </p:txBody>
      </p:sp>
      <p:sp>
        <p:nvSpPr>
          <p:cNvPr id="3565" name="Google Shape;3565;p81"/>
          <p:cNvSpPr/>
          <p:nvPr/>
        </p:nvSpPr>
        <p:spPr>
          <a:xfrm rot="10800000" flipH="1">
            <a:off x="3644100" y="4722455"/>
            <a:ext cx="1855800" cy="1200900"/>
          </a:xfrm>
          <a:prstGeom prst="pie">
            <a:avLst>
              <a:gd name="adj1" fmla="val 0"/>
              <a:gd name="adj2" fmla="val 1083123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323625"/>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563"/>
                                        </p:tgtEl>
                                        <p:attrNameLst>
                                          <p:attrName>style.visibility</p:attrName>
                                        </p:attrNameLst>
                                      </p:cBhvr>
                                      <p:to>
                                        <p:strVal val="visible"/>
                                      </p:to>
                                    </p:set>
                                    <p:anim calcmode="lin" valueType="num">
                                      <p:cBhvr>
                                        <p:cTn id="7" dur="700" fill="hold"/>
                                        <p:tgtEl>
                                          <p:spTgt spid="3563"/>
                                        </p:tgtEl>
                                        <p:attrNameLst>
                                          <p:attrName>ppt_w</p:attrName>
                                        </p:attrNameLst>
                                      </p:cBhvr>
                                      <p:tavLst>
                                        <p:tav tm="0">
                                          <p:val>
                                            <p:fltVal val="0"/>
                                          </p:val>
                                        </p:tav>
                                        <p:tav tm="100000">
                                          <p:val>
                                            <p:strVal val="#ppt_w"/>
                                          </p:val>
                                        </p:tav>
                                      </p:tavLst>
                                    </p:anim>
                                    <p:anim calcmode="lin" valueType="num">
                                      <p:cBhvr>
                                        <p:cTn id="8" dur="700" fill="hold"/>
                                        <p:tgtEl>
                                          <p:spTgt spid="3563"/>
                                        </p:tgtEl>
                                        <p:attrNameLst>
                                          <p:attrName>ppt_h</p:attrName>
                                        </p:attrNameLst>
                                      </p:cBhvr>
                                      <p:tavLst>
                                        <p:tav tm="0">
                                          <p:val>
                                            <p:fltVal val="0"/>
                                          </p:val>
                                        </p:tav>
                                        <p:tav tm="100000">
                                          <p:val>
                                            <p:strVal val="#ppt_h"/>
                                          </p:val>
                                        </p:tav>
                                      </p:tavLst>
                                    </p:anim>
                                    <p:anim calcmode="lin" valueType="num">
                                      <p:cBhvr>
                                        <p:cTn id="9" dur="700" fill="hold"/>
                                        <p:tgtEl>
                                          <p:spTgt spid="3563"/>
                                        </p:tgtEl>
                                        <p:attrNameLst>
                                          <p:attrName>style.rotation</p:attrName>
                                        </p:attrNameLst>
                                      </p:cBhvr>
                                      <p:tavLst>
                                        <p:tav tm="0">
                                          <p:val>
                                            <p:fltVal val="90"/>
                                          </p:val>
                                        </p:tav>
                                        <p:tav tm="100000">
                                          <p:val>
                                            <p:fltVal val="0"/>
                                          </p:val>
                                        </p:tav>
                                      </p:tavLst>
                                    </p:anim>
                                    <p:animEffect transition="in" filter="fade">
                                      <p:cBhvr>
                                        <p:cTn id="10" dur="700"/>
                                        <p:tgtEl>
                                          <p:spTgt spid="356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3561">
                                            <p:txEl>
                                              <p:pRg st="0" end="0"/>
                                            </p:txEl>
                                          </p:spTgt>
                                        </p:tgtEl>
                                        <p:attrNameLst>
                                          <p:attrName>style.visibility</p:attrName>
                                        </p:attrNameLst>
                                      </p:cBhvr>
                                      <p:to>
                                        <p:strVal val="visible"/>
                                      </p:to>
                                    </p:set>
                                    <p:anim calcmode="lin" valueType="num">
                                      <p:cBhvr>
                                        <p:cTn id="13" dur="500" fill="hold"/>
                                        <p:tgtEl>
                                          <p:spTgt spid="356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56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561">
                                            <p:txEl>
                                              <p:pRg st="0" end="0"/>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561">
                                            <p:txEl>
                                              <p:pRg st="2" end="2"/>
                                            </p:txEl>
                                          </p:spTgt>
                                        </p:tgtEl>
                                        <p:attrNameLst>
                                          <p:attrName>style.visibility</p:attrName>
                                        </p:attrNameLst>
                                      </p:cBhvr>
                                      <p:to>
                                        <p:strVal val="visible"/>
                                      </p:to>
                                    </p:set>
                                    <p:anim calcmode="lin" valueType="num">
                                      <p:cBhvr>
                                        <p:cTn id="18" dur="500" fill="hold"/>
                                        <p:tgtEl>
                                          <p:spTgt spid="3561">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561">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561">
                                            <p:txEl>
                                              <p:pRg st="2" end="2"/>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561">
                                            <p:txEl>
                                              <p:pRg st="4" end="4"/>
                                            </p:txEl>
                                          </p:spTgt>
                                        </p:tgtEl>
                                        <p:attrNameLst>
                                          <p:attrName>style.visibility</p:attrName>
                                        </p:attrNameLst>
                                      </p:cBhvr>
                                      <p:to>
                                        <p:strVal val="visible"/>
                                      </p:to>
                                    </p:set>
                                    <p:anim calcmode="lin" valueType="num">
                                      <p:cBhvr>
                                        <p:cTn id="23" dur="500" fill="hold"/>
                                        <p:tgtEl>
                                          <p:spTgt spid="3561">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561">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5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1" grpId="0" build="p"/>
      <p:bldP spid="35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6"/>
        <p:cNvGrpSpPr/>
        <p:nvPr/>
      </p:nvGrpSpPr>
      <p:grpSpPr>
        <a:xfrm>
          <a:off x="0" y="0"/>
          <a:ext cx="0" cy="0"/>
          <a:chOff x="0" y="0"/>
          <a:chExt cx="0" cy="0"/>
        </a:xfrm>
      </p:grpSpPr>
      <p:sp>
        <p:nvSpPr>
          <p:cNvPr id="2980" name="Google Shape;2980;p69"/>
          <p:cNvSpPr txBox="1">
            <a:spLocks noGrp="1"/>
          </p:cNvSpPr>
          <p:nvPr>
            <p:ph type="title" idx="6"/>
          </p:nvPr>
        </p:nvSpPr>
        <p:spPr>
          <a:xfrm>
            <a:off x="720000" y="532925"/>
            <a:ext cx="7704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P</a:t>
            </a:r>
            <a:r>
              <a:rPr lang="en" dirty="0" smtClean="0"/>
              <a:t>erspectives </a:t>
            </a:r>
            <a:endParaRPr dirty="0"/>
          </a:p>
        </p:txBody>
      </p:sp>
      <p:sp>
        <p:nvSpPr>
          <p:cNvPr id="2986" name="Google Shape;2986;p69"/>
          <p:cNvSpPr txBox="1">
            <a:spLocks noGrp="1"/>
          </p:cNvSpPr>
          <p:nvPr>
            <p:ph type="subTitle" idx="5"/>
          </p:nvPr>
        </p:nvSpPr>
        <p:spPr>
          <a:xfrm>
            <a:off x="1898248" y="1331089"/>
            <a:ext cx="7245752" cy="3183167"/>
          </a:xfrm>
          <a:prstGeom prst="rect">
            <a:avLst/>
          </a:prstGeom>
        </p:spPr>
        <p:txBody>
          <a:bodyPr spcFirstLastPara="1" wrap="square" lIns="91425" tIns="91425" rIns="91425" bIns="91425" anchor="ctr" anchorCtr="0">
            <a:noAutofit/>
          </a:bodyPr>
          <a:lstStyle/>
          <a:p>
            <a:pPr lvl="0" algn="l">
              <a:buFont typeface="Arial" panose="020B0604020202020204" pitchFamily="34" charset="0"/>
              <a:buChar char="•"/>
            </a:pPr>
            <a:r>
              <a:rPr lang="fr-FR" sz="2000" dirty="0"/>
              <a:t>L’étude du cadre réglementaire et fiscal régissant les activités </a:t>
            </a:r>
            <a:r>
              <a:rPr lang="fr-FR" sz="2000" dirty="0" smtClean="0"/>
              <a:t>de capital </a:t>
            </a:r>
            <a:r>
              <a:rPr lang="fr-FR" sz="2000" dirty="0"/>
              <a:t>investissement en </a:t>
            </a:r>
            <a:r>
              <a:rPr lang="fr-FR" sz="2000" dirty="0" smtClean="0"/>
              <a:t>Algérie.</a:t>
            </a:r>
          </a:p>
          <a:p>
            <a:pPr lvl="0" algn="l">
              <a:buFont typeface="Arial" panose="020B0604020202020204" pitchFamily="34" charset="0"/>
              <a:buChar char="•"/>
            </a:pPr>
            <a:endParaRPr lang="en-US" sz="2000" dirty="0"/>
          </a:p>
          <a:p>
            <a:pPr lvl="0" algn="l">
              <a:buFont typeface="Arial" panose="020B0604020202020204" pitchFamily="34" charset="0"/>
              <a:buChar char="•"/>
            </a:pPr>
            <a:r>
              <a:rPr lang="fr-FR" sz="2000" dirty="0"/>
              <a:t>L’étude comptable et fiscale de traitement des plus-values de cession des participations des investisseurs en capital en </a:t>
            </a:r>
            <a:r>
              <a:rPr lang="fr-FR" sz="2000" dirty="0" smtClean="0"/>
              <a:t>Algérie.</a:t>
            </a:r>
          </a:p>
          <a:p>
            <a:pPr lvl="0" algn="l">
              <a:buFont typeface="Arial" panose="020B0604020202020204" pitchFamily="34" charset="0"/>
              <a:buChar char="•"/>
            </a:pPr>
            <a:endParaRPr lang="en-US" sz="2000" dirty="0"/>
          </a:p>
          <a:p>
            <a:pPr lvl="0" algn="l">
              <a:buFont typeface="Arial" panose="020B0604020202020204" pitchFamily="34" charset="0"/>
              <a:buChar char="•"/>
            </a:pPr>
            <a:r>
              <a:rPr lang="fr-FR" sz="2000" dirty="0" smtClean="0"/>
              <a:t>Les </a:t>
            </a:r>
            <a:r>
              <a:rPr lang="fr-FR" sz="2000" dirty="0"/>
              <a:t>problèmes confrontés par le capital-investisseur lors de sa sortie de la société </a:t>
            </a:r>
            <a:r>
              <a:rPr lang="fr-FR" sz="2000" dirty="0" smtClean="0"/>
              <a:t>financée.</a:t>
            </a:r>
            <a:r>
              <a:rPr lang="fr-FR" dirty="0"/>
              <a:t/>
            </a:r>
            <a:br>
              <a:rPr lang="fr-FR" dirty="0"/>
            </a:br>
            <a:endParaRPr dirty="0"/>
          </a:p>
        </p:txBody>
      </p:sp>
      <p:sp>
        <p:nvSpPr>
          <p:cNvPr id="3001" name="Google Shape;3001;p69"/>
          <p:cNvSpPr/>
          <p:nvPr/>
        </p:nvSpPr>
        <p:spPr>
          <a:xfrm rot="10800000" flipH="1">
            <a:off x="4199684" y="4687731"/>
            <a:ext cx="1855800" cy="1200900"/>
          </a:xfrm>
          <a:prstGeom prst="pie">
            <a:avLst>
              <a:gd name="adj1" fmla="val 0"/>
              <a:gd name="adj2" fmla="val 1083123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131813"/>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980"/>
                                        </p:tgtEl>
                                        <p:attrNameLst>
                                          <p:attrName>style.visibility</p:attrName>
                                        </p:attrNameLst>
                                      </p:cBhvr>
                                      <p:to>
                                        <p:strVal val="visible"/>
                                      </p:to>
                                    </p:set>
                                    <p:animEffect transition="in" filter="circle(in)">
                                      <p:cBhvr>
                                        <p:cTn id="7" dur="500"/>
                                        <p:tgtEl>
                                          <p:spTgt spid="298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986">
                                            <p:txEl>
                                              <p:pRg st="0" end="0"/>
                                            </p:txEl>
                                          </p:spTgt>
                                        </p:tgtEl>
                                        <p:attrNameLst>
                                          <p:attrName>style.visibility</p:attrName>
                                        </p:attrNameLst>
                                      </p:cBhvr>
                                      <p:to>
                                        <p:strVal val="visible"/>
                                      </p:to>
                                    </p:set>
                                    <p:animEffect transition="in" filter="circle(in)">
                                      <p:cBhvr>
                                        <p:cTn id="11" dur="400"/>
                                        <p:tgtEl>
                                          <p:spTgt spid="2986">
                                            <p:txEl>
                                              <p:pRg st="0" end="0"/>
                                            </p:txEl>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986">
                                            <p:txEl>
                                              <p:pRg st="2" end="2"/>
                                            </p:txEl>
                                          </p:spTgt>
                                        </p:tgtEl>
                                        <p:attrNameLst>
                                          <p:attrName>style.visibility</p:attrName>
                                        </p:attrNameLst>
                                      </p:cBhvr>
                                      <p:to>
                                        <p:strVal val="visible"/>
                                      </p:to>
                                    </p:set>
                                    <p:animEffect transition="in" filter="circle(in)">
                                      <p:cBhvr>
                                        <p:cTn id="14" dur="400"/>
                                        <p:tgtEl>
                                          <p:spTgt spid="2986">
                                            <p:txEl>
                                              <p:pRg st="2" end="2"/>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986">
                                            <p:txEl>
                                              <p:pRg st="4" end="4"/>
                                            </p:txEl>
                                          </p:spTgt>
                                        </p:tgtEl>
                                        <p:attrNameLst>
                                          <p:attrName>style.visibility</p:attrName>
                                        </p:attrNameLst>
                                      </p:cBhvr>
                                      <p:to>
                                        <p:strVal val="visible"/>
                                      </p:to>
                                    </p:set>
                                    <p:animEffect transition="in" filter="circle(in)">
                                      <p:cBhvr>
                                        <p:cTn id="17" dur="600"/>
                                        <p:tgtEl>
                                          <p:spTgt spid="29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0" grpId="0"/>
      <p:bldP spid="298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5"/>
        <p:cNvGrpSpPr/>
        <p:nvPr/>
      </p:nvGrpSpPr>
      <p:grpSpPr>
        <a:xfrm>
          <a:off x="0" y="0"/>
          <a:ext cx="0" cy="0"/>
          <a:chOff x="0" y="0"/>
          <a:chExt cx="0" cy="0"/>
        </a:xfrm>
      </p:grpSpPr>
      <p:sp>
        <p:nvSpPr>
          <p:cNvPr id="2960" name="Google Shape;2960;p68"/>
          <p:cNvSpPr/>
          <p:nvPr/>
        </p:nvSpPr>
        <p:spPr>
          <a:xfrm rot="10800000" flipH="1">
            <a:off x="3644100" y="4722455"/>
            <a:ext cx="1855800" cy="1200900"/>
          </a:xfrm>
          <a:prstGeom prst="pie">
            <a:avLst>
              <a:gd name="adj1" fmla="val 0"/>
              <a:gd name="adj2" fmla="val 1083123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8">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p:cNvSpPr>
            <a:spLocks noGrp="1"/>
          </p:cNvSpPr>
          <p:nvPr>
            <p:ph type="title"/>
          </p:nvPr>
        </p:nvSpPr>
        <p:spPr>
          <a:xfrm flipH="1">
            <a:off x="288426" y="1506571"/>
            <a:ext cx="5914279" cy="1263316"/>
          </a:xfrm>
        </p:spPr>
        <p:txBody>
          <a:bodyPr/>
          <a:lstStyle/>
          <a:p>
            <a:r>
              <a:rPr lang="fr-FR" sz="5400" dirty="0" smtClean="0"/>
              <a:t>Merci de votre attention</a:t>
            </a:r>
            <a:endParaRPr lang="en-US" sz="5400" dirty="0"/>
          </a:p>
        </p:txBody>
      </p:sp>
      <p:grpSp>
        <p:nvGrpSpPr>
          <p:cNvPr id="23" name="Google Shape;13770;p134"/>
          <p:cNvGrpSpPr/>
          <p:nvPr/>
        </p:nvGrpSpPr>
        <p:grpSpPr>
          <a:xfrm>
            <a:off x="6342299" y="1324304"/>
            <a:ext cx="1177853" cy="837342"/>
            <a:chOff x="-40742750" y="3972175"/>
            <a:chExt cx="311125" cy="316825"/>
          </a:xfrm>
        </p:grpSpPr>
        <p:sp>
          <p:nvSpPr>
            <p:cNvPr id="24" name="Google Shape;13771;p134"/>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chemeClr val="bg2">
                <a:lumMod val="25000"/>
                <a:lumOff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772;p134"/>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chemeClr val="bg2">
                <a:lumMod val="10000"/>
                <a:lumOff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3875;p134"/>
          <p:cNvGrpSpPr/>
          <p:nvPr/>
        </p:nvGrpSpPr>
        <p:grpSpPr>
          <a:xfrm>
            <a:off x="6645910" y="2138229"/>
            <a:ext cx="570629" cy="818037"/>
            <a:chOff x="-37804925" y="3953450"/>
            <a:chExt cx="315075" cy="318225"/>
          </a:xfrm>
          <a:solidFill>
            <a:schemeClr val="bg2">
              <a:lumMod val="10000"/>
              <a:lumOff val="90000"/>
            </a:schemeClr>
          </a:solidFill>
        </p:grpSpPr>
        <p:sp>
          <p:nvSpPr>
            <p:cNvPr id="28" name="Google Shape;13876;p134"/>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877;p134"/>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878;p134"/>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26438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600"/>
                                        <p:tgtEl>
                                          <p:spTgt spid="4"/>
                                        </p:tgtEl>
                                      </p:cBhvr>
                                    </p:animEffect>
                                  </p:childTnLst>
                                </p:cTn>
                              </p:par>
                            </p:childTnLst>
                          </p:cTn>
                        </p:par>
                        <p:par>
                          <p:cTn id="8" fill="hold">
                            <p:stCondLst>
                              <p:cond delay="600"/>
                            </p:stCondLst>
                            <p:childTnLst>
                              <p:par>
                                <p:cTn id="9" presetID="26"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80">
                                          <p:stCondLst>
                                            <p:cond delay="0"/>
                                          </p:stCondLst>
                                        </p:cTn>
                                        <p:tgtEl>
                                          <p:spTgt spid="23"/>
                                        </p:tgtEl>
                                      </p:cBhvr>
                                    </p:animEffect>
                                    <p:anim calcmode="lin" valueType="num">
                                      <p:cBhvr>
                                        <p:cTn id="1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7" dur="26">
                                          <p:stCondLst>
                                            <p:cond delay="650"/>
                                          </p:stCondLst>
                                        </p:cTn>
                                        <p:tgtEl>
                                          <p:spTgt spid="23"/>
                                        </p:tgtEl>
                                      </p:cBhvr>
                                      <p:to x="100000" y="60000"/>
                                    </p:animScale>
                                    <p:animScale>
                                      <p:cBhvr>
                                        <p:cTn id="18" dur="166" decel="50000">
                                          <p:stCondLst>
                                            <p:cond delay="676"/>
                                          </p:stCondLst>
                                        </p:cTn>
                                        <p:tgtEl>
                                          <p:spTgt spid="23"/>
                                        </p:tgtEl>
                                      </p:cBhvr>
                                      <p:to x="100000" y="100000"/>
                                    </p:animScale>
                                    <p:animScale>
                                      <p:cBhvr>
                                        <p:cTn id="19" dur="26">
                                          <p:stCondLst>
                                            <p:cond delay="1312"/>
                                          </p:stCondLst>
                                        </p:cTn>
                                        <p:tgtEl>
                                          <p:spTgt spid="23"/>
                                        </p:tgtEl>
                                      </p:cBhvr>
                                      <p:to x="100000" y="80000"/>
                                    </p:animScale>
                                    <p:animScale>
                                      <p:cBhvr>
                                        <p:cTn id="20" dur="166" decel="50000">
                                          <p:stCondLst>
                                            <p:cond delay="1338"/>
                                          </p:stCondLst>
                                        </p:cTn>
                                        <p:tgtEl>
                                          <p:spTgt spid="23"/>
                                        </p:tgtEl>
                                      </p:cBhvr>
                                      <p:to x="100000" y="100000"/>
                                    </p:animScale>
                                    <p:animScale>
                                      <p:cBhvr>
                                        <p:cTn id="21" dur="26">
                                          <p:stCondLst>
                                            <p:cond delay="1642"/>
                                          </p:stCondLst>
                                        </p:cTn>
                                        <p:tgtEl>
                                          <p:spTgt spid="23"/>
                                        </p:tgtEl>
                                      </p:cBhvr>
                                      <p:to x="100000" y="90000"/>
                                    </p:animScale>
                                    <p:animScale>
                                      <p:cBhvr>
                                        <p:cTn id="22" dur="166" decel="50000">
                                          <p:stCondLst>
                                            <p:cond delay="1668"/>
                                          </p:stCondLst>
                                        </p:cTn>
                                        <p:tgtEl>
                                          <p:spTgt spid="23"/>
                                        </p:tgtEl>
                                      </p:cBhvr>
                                      <p:to x="100000" y="100000"/>
                                    </p:animScale>
                                    <p:animScale>
                                      <p:cBhvr>
                                        <p:cTn id="23" dur="26">
                                          <p:stCondLst>
                                            <p:cond delay="1808"/>
                                          </p:stCondLst>
                                        </p:cTn>
                                        <p:tgtEl>
                                          <p:spTgt spid="23"/>
                                        </p:tgtEl>
                                      </p:cBhvr>
                                      <p:to x="100000" y="95000"/>
                                    </p:animScale>
                                    <p:animScale>
                                      <p:cBhvr>
                                        <p:cTn id="24" dur="166" decel="50000">
                                          <p:stCondLst>
                                            <p:cond delay="1834"/>
                                          </p:stCondLst>
                                        </p:cTn>
                                        <p:tgtEl>
                                          <p:spTgt spid="23"/>
                                        </p:tgtEl>
                                      </p:cBhvr>
                                      <p:to x="100000" y="100000"/>
                                    </p:animScale>
                                  </p:childTnLst>
                                </p:cTn>
                              </p:par>
                              <p:par>
                                <p:cTn id="25" presetID="3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300" fill="hold"/>
                                        <p:tgtEl>
                                          <p:spTgt spid="27"/>
                                        </p:tgtEl>
                                        <p:attrNameLst>
                                          <p:attrName>ppt_w</p:attrName>
                                        </p:attrNameLst>
                                      </p:cBhvr>
                                      <p:tavLst>
                                        <p:tav tm="0">
                                          <p:val>
                                            <p:fltVal val="0"/>
                                          </p:val>
                                        </p:tav>
                                        <p:tav tm="100000">
                                          <p:val>
                                            <p:strVal val="#ppt_w"/>
                                          </p:val>
                                        </p:tav>
                                      </p:tavLst>
                                    </p:anim>
                                    <p:anim calcmode="lin" valueType="num">
                                      <p:cBhvr>
                                        <p:cTn id="28" dur="1300" fill="hold"/>
                                        <p:tgtEl>
                                          <p:spTgt spid="27"/>
                                        </p:tgtEl>
                                        <p:attrNameLst>
                                          <p:attrName>ppt_h</p:attrName>
                                        </p:attrNameLst>
                                      </p:cBhvr>
                                      <p:tavLst>
                                        <p:tav tm="0">
                                          <p:val>
                                            <p:fltVal val="0"/>
                                          </p:val>
                                        </p:tav>
                                        <p:tav tm="100000">
                                          <p:val>
                                            <p:strVal val="#ppt_h"/>
                                          </p:val>
                                        </p:tav>
                                      </p:tavLst>
                                    </p:anim>
                                    <p:anim calcmode="lin" valueType="num">
                                      <p:cBhvr>
                                        <p:cTn id="29" dur="1300" fill="hold"/>
                                        <p:tgtEl>
                                          <p:spTgt spid="27"/>
                                        </p:tgtEl>
                                        <p:attrNameLst>
                                          <p:attrName>style.rotation</p:attrName>
                                        </p:attrNameLst>
                                      </p:cBhvr>
                                      <p:tavLst>
                                        <p:tav tm="0">
                                          <p:val>
                                            <p:fltVal val="90"/>
                                          </p:val>
                                        </p:tav>
                                        <p:tav tm="100000">
                                          <p:val>
                                            <p:fltVal val="0"/>
                                          </p:val>
                                        </p:tav>
                                      </p:tavLst>
                                    </p:anim>
                                    <p:animEffect transition="in" filter="fade">
                                      <p:cBhvr>
                                        <p:cTn id="30" dur="1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3"/>
          <p:cNvSpPr/>
          <p:nvPr/>
        </p:nvSpPr>
        <p:spPr>
          <a:xfrm>
            <a:off x="1697278" y="2297410"/>
            <a:ext cx="5919402" cy="114017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28575" cap="flat">
            <a:solidFill>
              <a:srgbClr val="000000"/>
            </a:solidFill>
            <a:prstDash val="solid"/>
            <a:miter/>
          </a:ln>
        </p:spPr>
        <p:txBody>
          <a:bodyPr vert="horz" wrap="square" lIns="91437" tIns="45722" rIns="91437" bIns="45722" anchor="ctr" anchorCtr="1" compatLnSpc="1">
            <a:noAutofit/>
          </a:bodyPr>
          <a:lstStyle/>
          <a:p>
            <a:pPr algn="ctr"/>
            <a:r>
              <a:rPr lang="fr-FR" sz="1800" b="1" dirty="0">
                <a:solidFill>
                  <a:schemeClr val="tx1"/>
                </a:solidFill>
                <a:latin typeface="Montserrat ExtraBold"/>
              </a:rPr>
              <a:t>L’accompagnement et le financement des PME par le Capital-Investissement </a:t>
            </a:r>
            <a:r>
              <a:rPr lang="en-US" sz="1800" dirty="0">
                <a:solidFill>
                  <a:schemeClr val="tx1"/>
                </a:solidFill>
                <a:latin typeface="Montserrat ExtraBold"/>
              </a:rPr>
              <a:t/>
            </a:r>
            <a:br>
              <a:rPr lang="en-US" sz="1800" dirty="0">
                <a:solidFill>
                  <a:schemeClr val="tx1"/>
                </a:solidFill>
                <a:latin typeface="Montserrat ExtraBold"/>
              </a:rPr>
            </a:br>
            <a:r>
              <a:rPr lang="fr-FR" sz="1800" b="1" dirty="0">
                <a:solidFill>
                  <a:schemeClr val="tx1"/>
                </a:solidFill>
                <a:latin typeface="Montserrat ExtraBold"/>
              </a:rPr>
              <a:t>Cas : SOFINANCE</a:t>
            </a:r>
            <a:endParaRPr lang="en-US" sz="1800" dirty="0">
              <a:solidFill>
                <a:schemeClr val="tx1"/>
              </a:solidFill>
              <a:latin typeface="Montserrat ExtraBold"/>
            </a:endParaRPr>
          </a:p>
        </p:txBody>
      </p:sp>
      <p:sp>
        <p:nvSpPr>
          <p:cNvPr id="5" name="ZoneTexte 8"/>
          <p:cNvSpPr txBox="1"/>
          <p:nvPr/>
        </p:nvSpPr>
        <p:spPr>
          <a:xfrm>
            <a:off x="189186" y="3796051"/>
            <a:ext cx="8954813" cy="1510670"/>
          </a:xfrm>
          <a:prstGeom prst="rect">
            <a:avLst/>
          </a:prstGeom>
          <a:noFill/>
          <a:ln cap="flat">
            <a:noFill/>
          </a:ln>
        </p:spPr>
        <p:txBody>
          <a:bodyPr vert="horz" wrap="square" lIns="68580" tIns="34290" rIns="68580" bIns="34290" anchor="t" anchorCtr="0" compatLnSpc="1">
            <a:spAutoFit/>
          </a:bodyPr>
          <a:lstStyle/>
          <a:p>
            <a:pPr defTabSz="685779">
              <a:spcAft>
                <a:spcPts val="799"/>
              </a:spcAft>
              <a:defRPr sz="1800" b="0" i="0" u="none" strike="noStrike" kern="0" cap="none" spc="0" baseline="0">
                <a:solidFill>
                  <a:srgbClr val="000000"/>
                </a:solidFill>
                <a:uFillTx/>
              </a:defRPr>
            </a:pPr>
            <a:r>
              <a:rPr lang="fr-FR" sz="1800" b="1" kern="1200" dirty="0">
                <a:latin typeface="Times New Roman" pitchFamily="18"/>
                <a:ea typeface="Calibri" pitchFamily="34"/>
                <a:cs typeface="Arial" pitchFamily="34"/>
              </a:rPr>
              <a:t>     </a:t>
            </a:r>
            <a:r>
              <a:rPr lang="fr-FR" sz="1200" b="1" u="sng" kern="1200" dirty="0">
                <a:latin typeface="Times New Roman" pitchFamily="18"/>
                <a:ea typeface="Calibri" pitchFamily="34"/>
                <a:cs typeface="Arial" pitchFamily="34"/>
              </a:rPr>
              <a:t>Présenté par :</a:t>
            </a:r>
            <a:r>
              <a:rPr lang="fr-FR" sz="1200" b="1" kern="1200" dirty="0">
                <a:latin typeface="Times New Roman" pitchFamily="18"/>
                <a:ea typeface="Calibri" pitchFamily="34"/>
                <a:cs typeface="Arial" pitchFamily="34"/>
              </a:rPr>
              <a:t>              </a:t>
            </a:r>
            <a:r>
              <a:rPr lang="fr-FR" sz="1200" b="1" kern="1200" dirty="0" smtClean="0">
                <a:latin typeface="Times New Roman" pitchFamily="18"/>
                <a:ea typeface="Calibri" pitchFamily="34"/>
                <a:cs typeface="Arial" pitchFamily="34"/>
              </a:rPr>
              <a:t>                                      </a:t>
            </a:r>
            <a:r>
              <a:rPr lang="fr-FR" sz="1200" b="1" u="sng" kern="1200" dirty="0" smtClean="0">
                <a:latin typeface="Times New Roman" pitchFamily="18"/>
                <a:ea typeface="Calibri" pitchFamily="34"/>
                <a:cs typeface="Arial" pitchFamily="34"/>
              </a:rPr>
              <a:t>Encadré </a:t>
            </a:r>
            <a:r>
              <a:rPr lang="fr-FR" sz="1200" b="1" u="sng" kern="1200" dirty="0">
                <a:latin typeface="Times New Roman" pitchFamily="18"/>
                <a:ea typeface="Calibri" pitchFamily="34"/>
                <a:cs typeface="Arial" pitchFamily="34"/>
              </a:rPr>
              <a:t>par :</a:t>
            </a:r>
            <a:r>
              <a:rPr lang="fr-FR" sz="1200" kern="1200" dirty="0">
                <a:latin typeface="Times New Roman" pitchFamily="18"/>
                <a:ea typeface="Calibri" pitchFamily="34"/>
                <a:cs typeface="Arial" pitchFamily="34"/>
              </a:rPr>
              <a:t> </a:t>
            </a:r>
            <a:r>
              <a:rPr lang="fr-FR" sz="1200" b="1" kern="1200" dirty="0" smtClean="0">
                <a:latin typeface="Times New Roman" pitchFamily="18"/>
                <a:ea typeface="Calibri" pitchFamily="34"/>
                <a:cs typeface="Arial" pitchFamily="34"/>
              </a:rPr>
              <a:t>                                                                    </a:t>
            </a:r>
            <a:r>
              <a:rPr lang="fr-FR" sz="1200" b="1" u="sng" kern="1200" dirty="0">
                <a:latin typeface="Times New Roman" pitchFamily="18"/>
                <a:ea typeface="Calibri" pitchFamily="34"/>
                <a:cs typeface="Arial" pitchFamily="34"/>
              </a:rPr>
              <a:t>Les membres du jury</a:t>
            </a:r>
            <a:r>
              <a:rPr lang="fr-FR" sz="1200" b="1" u="sng" kern="1200" dirty="0" smtClean="0">
                <a:latin typeface="Times New Roman" pitchFamily="18"/>
                <a:ea typeface="Calibri" pitchFamily="34"/>
                <a:cs typeface="Arial" pitchFamily="34"/>
              </a:rPr>
              <a:t>:</a:t>
            </a:r>
            <a:endParaRPr lang="fr-FR" sz="1200" kern="1200" dirty="0">
              <a:latin typeface="Calibri" pitchFamily="34"/>
              <a:ea typeface="Calibri" pitchFamily="34"/>
              <a:cs typeface="Arial" pitchFamily="34"/>
            </a:endParaRPr>
          </a:p>
          <a:p>
            <a:pPr defTabSz="685779">
              <a:spcAft>
                <a:spcPts val="799"/>
              </a:spcAft>
              <a:defRPr sz="1800" b="0" i="0" u="none" strike="noStrike" kern="0" cap="none" spc="0" baseline="0">
                <a:solidFill>
                  <a:srgbClr val="000000"/>
                </a:solidFill>
                <a:uFillTx/>
              </a:defRPr>
            </a:pPr>
            <a:r>
              <a:rPr lang="fr-FR" sz="1200" b="1" kern="1200" dirty="0" smtClean="0">
                <a:latin typeface="Times New Roman" pitchFamily="18"/>
                <a:ea typeface="Calibri" pitchFamily="34"/>
                <a:cs typeface="Arial" pitchFamily="34"/>
              </a:rPr>
              <a:t>       </a:t>
            </a:r>
            <a:r>
              <a:rPr lang="fr-FR" sz="1300" b="1" i="1" kern="1200" dirty="0" smtClean="0">
                <a:latin typeface="Times New Roman" pitchFamily="18"/>
                <a:ea typeface="Calibri" pitchFamily="34"/>
                <a:cs typeface="Arial" pitchFamily="34"/>
              </a:rPr>
              <a:t>MOKNINE Aya</a:t>
            </a:r>
            <a:r>
              <a:rPr lang="fr-FR" sz="1200" i="1" kern="1200" dirty="0" smtClean="0">
                <a:latin typeface="Times New Roman" pitchFamily="18"/>
                <a:ea typeface="Calibri" pitchFamily="34"/>
                <a:cs typeface="Arial" pitchFamily="34"/>
              </a:rPr>
              <a:t>                                                </a:t>
            </a:r>
            <a:r>
              <a:rPr lang="fr-FR" sz="1200" b="1" kern="1200" dirty="0">
                <a:latin typeface="Times New Roman" pitchFamily="18"/>
                <a:ea typeface="Calibri" pitchFamily="34"/>
                <a:cs typeface="Arial" pitchFamily="34"/>
              </a:rPr>
              <a:t>Pr. AZOUANI Nacer</a:t>
            </a:r>
            <a:r>
              <a:rPr lang="fr-FR" sz="1200" kern="1200" dirty="0" smtClean="0">
                <a:latin typeface="Times New Roman" pitchFamily="18"/>
                <a:ea typeface="Calibri" pitchFamily="34"/>
                <a:cs typeface="Arial" pitchFamily="34"/>
              </a:rPr>
              <a:t>                                                          </a:t>
            </a:r>
            <a:r>
              <a:rPr lang="fr-FR" sz="1200" b="1" kern="1200" dirty="0" smtClean="0">
                <a:latin typeface="Times New Roman" pitchFamily="18"/>
                <a:ea typeface="Calibri" pitchFamily="34"/>
                <a:cs typeface="Arial" pitchFamily="34"/>
              </a:rPr>
              <a:t>Pr</a:t>
            </a:r>
            <a:r>
              <a:rPr lang="fr-FR" sz="1200" b="1" kern="1200" dirty="0">
                <a:latin typeface="Times New Roman" pitchFamily="18"/>
                <a:ea typeface="Calibri" pitchFamily="34"/>
                <a:cs typeface="Arial" pitchFamily="34"/>
              </a:rPr>
              <a:t>. TARI Mohamed </a:t>
            </a:r>
            <a:r>
              <a:rPr lang="fr-FR" sz="1200" b="1" kern="1200" dirty="0" smtClean="0">
                <a:latin typeface="Times New Roman" pitchFamily="18"/>
                <a:ea typeface="Calibri" pitchFamily="34"/>
                <a:cs typeface="Arial" pitchFamily="34"/>
              </a:rPr>
              <a:t>Larbi</a:t>
            </a:r>
            <a:endParaRPr lang="fr-FR" sz="1200" b="1" kern="1200" dirty="0">
              <a:latin typeface="Times New Roman" pitchFamily="18"/>
              <a:ea typeface="Calibri" pitchFamily="34"/>
              <a:cs typeface="Arial" pitchFamily="34"/>
            </a:endParaRPr>
          </a:p>
          <a:p>
            <a:pPr defTabSz="685779">
              <a:spcAft>
                <a:spcPts val="799"/>
              </a:spcAft>
              <a:defRPr sz="1800" b="0" i="0" u="none" strike="noStrike" kern="0" cap="none" spc="0" baseline="0">
                <a:solidFill>
                  <a:srgbClr val="000000"/>
                </a:solidFill>
                <a:uFillTx/>
              </a:defRPr>
            </a:pPr>
            <a:r>
              <a:rPr lang="fr-FR" sz="1200" b="1" kern="1200" dirty="0">
                <a:latin typeface="Times New Roman" pitchFamily="18"/>
                <a:ea typeface="Calibri" pitchFamily="34"/>
                <a:cs typeface="Arial" pitchFamily="34"/>
              </a:rPr>
              <a:t>                                                                            </a:t>
            </a:r>
            <a:r>
              <a:rPr lang="fr-FR" sz="1200" b="1" kern="1200" dirty="0" smtClean="0">
                <a:latin typeface="Times New Roman" pitchFamily="18"/>
                <a:ea typeface="Calibri" pitchFamily="34"/>
                <a:cs typeface="Arial" pitchFamily="34"/>
              </a:rPr>
              <a:t>                                                                                                     </a:t>
            </a:r>
            <a:r>
              <a:rPr lang="fr-FR" sz="1200" b="1" kern="1200" dirty="0">
                <a:latin typeface="Times New Roman" pitchFamily="18"/>
                <a:ea typeface="Calibri" pitchFamily="34"/>
                <a:cs typeface="Arial" pitchFamily="34"/>
              </a:rPr>
              <a:t>Dr. ABDELMALEK </a:t>
            </a:r>
            <a:r>
              <a:rPr lang="fr-FR" sz="1200" b="1" kern="1200" dirty="0" smtClean="0">
                <a:latin typeface="Times New Roman" pitchFamily="18"/>
                <a:ea typeface="Calibri" pitchFamily="34"/>
                <a:cs typeface="Arial" pitchFamily="34"/>
              </a:rPr>
              <a:t>Hanane             </a:t>
            </a:r>
            <a:r>
              <a:rPr lang="fr-FR" sz="1200" b="1" kern="1200" dirty="0" smtClean="0">
                <a:latin typeface="Times New Roman" pitchFamily="18"/>
                <a:ea typeface="Calibri" pitchFamily="34"/>
                <a:cs typeface="Times New Roman" pitchFamily="18"/>
              </a:rPr>
              <a:t>                      </a:t>
            </a:r>
          </a:p>
          <a:p>
            <a:pPr defTabSz="685779">
              <a:spcAft>
                <a:spcPts val="799"/>
              </a:spcAft>
              <a:defRPr sz="1800" b="0" i="0" u="none" strike="noStrike" kern="0" cap="none" spc="0" baseline="0">
                <a:solidFill>
                  <a:srgbClr val="000000"/>
                </a:solidFill>
                <a:uFillTx/>
              </a:defRPr>
            </a:pPr>
            <a:r>
              <a:rPr lang="fr-FR" sz="1200" b="1" kern="1200" dirty="0">
                <a:latin typeface="Times New Roman" pitchFamily="18"/>
                <a:ea typeface="Calibri" pitchFamily="34"/>
                <a:cs typeface="Times New Roman" pitchFamily="18"/>
              </a:rPr>
              <a:t> </a:t>
            </a:r>
            <a:r>
              <a:rPr lang="fr-FR" sz="1200" b="1" kern="1200" dirty="0" smtClean="0">
                <a:latin typeface="Times New Roman" pitchFamily="18"/>
                <a:ea typeface="Calibri" pitchFamily="34"/>
                <a:cs typeface="Times New Roman" pitchFamily="18"/>
              </a:rPr>
              <a:t>                                                                                       </a:t>
            </a:r>
            <a:r>
              <a:rPr lang="fr-FR" sz="1200" b="1" u="sng" kern="1200" dirty="0" smtClean="0">
                <a:latin typeface="Times New Roman" pitchFamily="18"/>
                <a:ea typeface="Calibri" pitchFamily="34"/>
                <a:cs typeface="Times New Roman" pitchFamily="18"/>
              </a:rPr>
              <a:t>Année universitaire</a:t>
            </a:r>
            <a:r>
              <a:rPr lang="fr-FR" sz="1200" b="1" kern="1200" dirty="0" smtClean="0">
                <a:latin typeface="Times New Roman" pitchFamily="18"/>
                <a:ea typeface="Calibri" pitchFamily="34"/>
                <a:cs typeface="Times New Roman" pitchFamily="18"/>
              </a:rPr>
              <a:t>: 2022/ 2023</a:t>
            </a:r>
            <a:endParaRPr lang="fr-FR" sz="1200" kern="1200" dirty="0" smtClean="0">
              <a:latin typeface="Times New Roman" pitchFamily="18"/>
              <a:ea typeface="Calibri" pitchFamily="34"/>
              <a:cs typeface="Times New Roman" pitchFamily="18"/>
            </a:endParaRPr>
          </a:p>
          <a:p>
            <a:pPr defTabSz="685779">
              <a:spcAft>
                <a:spcPts val="799"/>
              </a:spcAft>
              <a:defRPr sz="1800" b="0" i="0" u="none" strike="noStrike" kern="0" cap="none" spc="0" baseline="0">
                <a:solidFill>
                  <a:srgbClr val="000000"/>
                </a:solidFill>
                <a:uFillTx/>
              </a:defRPr>
            </a:pPr>
            <a:endParaRPr lang="fr-FR" sz="1200" kern="1200" dirty="0">
              <a:latin typeface="Calibri"/>
            </a:endParaRPr>
          </a:p>
        </p:txBody>
      </p:sp>
      <p:sp>
        <p:nvSpPr>
          <p:cNvPr id="6" name="Google Shape;3563;p81"/>
          <p:cNvSpPr txBox="1">
            <a:spLocks/>
          </p:cNvSpPr>
          <p:nvPr/>
        </p:nvSpPr>
        <p:spPr>
          <a:xfrm>
            <a:off x="-47599" y="381680"/>
            <a:ext cx="8986345" cy="914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6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fr-FR" sz="1200" b="1" dirty="0" smtClean="0">
                <a:solidFill>
                  <a:schemeClr val="tx1"/>
                </a:solidFill>
              </a:rPr>
              <a:t>MINISTÈRE DE L’ENSEIGNEMENT SUPÉRIEUR ET DE LA RECHERCHE SCIENTIFIQUE</a:t>
            </a:r>
            <a:r>
              <a:rPr lang="fr-FR" sz="1200" dirty="0" smtClean="0">
                <a:solidFill>
                  <a:schemeClr val="tx1"/>
                </a:solidFill>
              </a:rPr>
              <a:t/>
            </a:r>
            <a:br>
              <a:rPr lang="fr-FR" sz="1200" dirty="0" smtClean="0">
                <a:solidFill>
                  <a:schemeClr val="tx1"/>
                </a:solidFill>
              </a:rPr>
            </a:br>
            <a:r>
              <a:rPr lang="fr-FR" sz="1200" dirty="0" smtClean="0">
                <a:solidFill>
                  <a:schemeClr val="tx1"/>
                </a:solidFill>
              </a:rPr>
              <a:t/>
            </a:r>
            <a:br>
              <a:rPr lang="fr-FR" sz="1200" dirty="0" smtClean="0">
                <a:solidFill>
                  <a:schemeClr val="tx1"/>
                </a:solidFill>
              </a:rPr>
            </a:br>
            <a:r>
              <a:rPr lang="fr-FR" sz="1200" b="1" dirty="0" smtClean="0">
                <a:solidFill>
                  <a:schemeClr val="tx1"/>
                </a:solidFill>
              </a:rPr>
              <a:t>ÉCOLE SUPERIEURE DE COMMERCE KOLEA</a:t>
            </a:r>
          </a:p>
          <a:p>
            <a:pPr algn="ctr"/>
            <a:endParaRPr lang="fr-FR" dirty="0">
              <a:solidFill>
                <a:schemeClr val="tx1"/>
              </a:solidFill>
            </a:endParaRPr>
          </a:p>
        </p:txBody>
      </p:sp>
      <p:sp>
        <p:nvSpPr>
          <p:cNvPr id="7" name="Google Shape;3561;p81"/>
          <p:cNvSpPr txBox="1">
            <a:spLocks/>
          </p:cNvSpPr>
          <p:nvPr/>
        </p:nvSpPr>
        <p:spPr>
          <a:xfrm>
            <a:off x="1409697" y="1358124"/>
            <a:ext cx="6324600" cy="44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Poppins"/>
              <a:buNone/>
              <a:defRPr sz="16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1600"/>
              </a:spcBef>
              <a:spcAft>
                <a:spcPts val="160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pPr algn="ctr">
              <a:lnSpc>
                <a:spcPct val="150000"/>
              </a:lnSpc>
            </a:pPr>
            <a:r>
              <a:rPr lang="fr-FR" sz="1400" b="1" dirty="0" smtClean="0"/>
              <a:t>Mémoire de fin de cycle en vue de l’obtention d’un Master en Sciences Financières et Comptabilité</a:t>
            </a:r>
            <a:endParaRPr lang="en-US" dirty="0" smtClean="0"/>
          </a:p>
          <a:p>
            <a:pPr algn="ctr">
              <a:lnSpc>
                <a:spcPct val="150000"/>
              </a:lnSpc>
            </a:pPr>
            <a:r>
              <a:rPr lang="fr-FR" sz="1400" b="1" dirty="0" smtClean="0"/>
              <a:t>Option : FINANCE D’ENTREPRISE</a:t>
            </a:r>
            <a:endParaRPr lang="en-US" sz="1400" dirty="0"/>
          </a:p>
        </p:txBody>
      </p:sp>
      <p:sp>
        <p:nvSpPr>
          <p:cNvPr id="8" name="Google Shape;3562;p81"/>
          <p:cNvSpPr txBox="1">
            <a:spLocks/>
          </p:cNvSpPr>
          <p:nvPr/>
        </p:nvSpPr>
        <p:spPr>
          <a:xfrm>
            <a:off x="617621" y="2069843"/>
            <a:ext cx="1079657" cy="44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Poppins"/>
              <a:buNone/>
              <a:defRPr sz="16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pPr marL="0" indent="0"/>
            <a:r>
              <a:rPr lang="en-US" sz="1400" b="1" u="sng" dirty="0" smtClean="0"/>
              <a:t>Thème </a:t>
            </a:r>
            <a:r>
              <a:rPr lang="en-US" sz="1400" b="1" dirty="0" smtClean="0"/>
              <a:t>:</a:t>
            </a:r>
            <a:endParaRPr lang="en-US" sz="1400" b="1"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298" y="191476"/>
            <a:ext cx="1204448" cy="1166648"/>
          </a:xfrm>
          <a:prstGeom prst="rect">
            <a:avLst/>
          </a:prstGeom>
        </p:spPr>
      </p:pic>
    </p:spTree>
    <p:extLst>
      <p:ext uri="{BB962C8B-B14F-4D97-AF65-F5344CB8AC3E}">
        <p14:creationId xmlns:p14="http://schemas.microsoft.com/office/powerpoint/2010/main" val="12663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6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17"/>
        <p:cNvGrpSpPr/>
        <p:nvPr/>
      </p:nvGrpSpPr>
      <p:grpSpPr>
        <a:xfrm>
          <a:off x="0" y="0"/>
          <a:ext cx="0" cy="0"/>
          <a:chOff x="0" y="0"/>
          <a:chExt cx="0" cy="0"/>
        </a:xfrm>
      </p:grpSpPr>
      <p:sp>
        <p:nvSpPr>
          <p:cNvPr id="4318" name="Google Shape;4318;p97"/>
          <p:cNvSpPr/>
          <p:nvPr/>
        </p:nvSpPr>
        <p:spPr>
          <a:xfrm>
            <a:off x="4207314" y="1403350"/>
            <a:ext cx="720900" cy="683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97"/>
          <p:cNvSpPr/>
          <p:nvPr/>
        </p:nvSpPr>
        <p:spPr>
          <a:xfrm>
            <a:off x="4207316" y="2473406"/>
            <a:ext cx="720900" cy="683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97"/>
          <p:cNvSpPr/>
          <p:nvPr/>
        </p:nvSpPr>
        <p:spPr>
          <a:xfrm>
            <a:off x="4207309" y="3543463"/>
            <a:ext cx="720900" cy="683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97"/>
          <p:cNvSpPr txBox="1">
            <a:spLocks noGrp="1"/>
          </p:cNvSpPr>
          <p:nvPr>
            <p:ph type="title"/>
          </p:nvPr>
        </p:nvSpPr>
        <p:spPr>
          <a:xfrm>
            <a:off x="409471" y="267535"/>
            <a:ext cx="77040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smtClean="0">
                <a:solidFill>
                  <a:schemeClr val="dk2"/>
                </a:solidFill>
                <a:latin typeface="Montserrat ExtraBold"/>
                <a:ea typeface="Montserrat ExtraBold"/>
                <a:cs typeface="Montserrat ExtraBold"/>
                <a:sym typeface="Montserrat ExtraBold"/>
              </a:rPr>
              <a:t>O</a:t>
            </a:r>
            <a:r>
              <a:rPr lang="en" sz="3600" dirty="0" smtClean="0">
                <a:solidFill>
                  <a:schemeClr val="dk2"/>
                </a:solidFill>
                <a:latin typeface="Montserrat ExtraBold"/>
                <a:ea typeface="Montserrat ExtraBold"/>
                <a:cs typeface="Montserrat ExtraBold"/>
                <a:sym typeface="Montserrat ExtraBold"/>
              </a:rPr>
              <a:t>bjectifs:</a:t>
            </a:r>
            <a:endParaRPr sz="3600" dirty="0">
              <a:solidFill>
                <a:schemeClr val="dk2"/>
              </a:solidFill>
              <a:latin typeface="Montserrat ExtraBold"/>
              <a:ea typeface="Montserrat ExtraBold"/>
              <a:cs typeface="Montserrat ExtraBold"/>
              <a:sym typeface="Montserrat ExtraBold"/>
            </a:endParaRPr>
          </a:p>
        </p:txBody>
      </p:sp>
      <p:sp>
        <p:nvSpPr>
          <p:cNvPr id="4322" name="Google Shape;4322;p97"/>
          <p:cNvSpPr txBox="1"/>
          <p:nvPr/>
        </p:nvSpPr>
        <p:spPr>
          <a:xfrm>
            <a:off x="620699" y="3587020"/>
            <a:ext cx="3572398" cy="513000"/>
          </a:xfrm>
          <a:prstGeom prst="rect">
            <a:avLst/>
          </a:prstGeom>
          <a:noFill/>
          <a:ln>
            <a:noFill/>
          </a:ln>
        </p:spPr>
        <p:txBody>
          <a:bodyPr spcFirstLastPara="1" wrap="square" lIns="91425" tIns="91425" rIns="91425" bIns="91425" anchor="ctr" anchorCtr="0">
            <a:noAutofit/>
          </a:bodyPr>
          <a:lstStyle/>
          <a:p>
            <a:pPr lvl="0"/>
            <a:r>
              <a:rPr lang="fr-FR" sz="1600" dirty="0"/>
              <a:t>montrer l’importance du </a:t>
            </a:r>
            <a:r>
              <a:rPr lang="fr-FR" sz="1600" dirty="0" smtClean="0"/>
              <a:t>capital investissement </a:t>
            </a:r>
            <a:r>
              <a:rPr lang="fr-FR" sz="1600" dirty="0"/>
              <a:t>dans le financement et l’accompagnement des PME</a:t>
            </a:r>
            <a:endParaRPr sz="1600" dirty="0">
              <a:solidFill>
                <a:schemeClr val="dk1"/>
              </a:solidFill>
              <a:latin typeface="Poppins"/>
              <a:ea typeface="Poppins"/>
              <a:cs typeface="Poppins"/>
              <a:sym typeface="Poppins"/>
            </a:endParaRPr>
          </a:p>
        </p:txBody>
      </p:sp>
      <p:sp>
        <p:nvSpPr>
          <p:cNvPr id="4324" name="Google Shape;4324;p97"/>
          <p:cNvSpPr txBox="1"/>
          <p:nvPr/>
        </p:nvSpPr>
        <p:spPr>
          <a:xfrm>
            <a:off x="769542" y="1553914"/>
            <a:ext cx="3327300" cy="513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600" dirty="0" smtClean="0">
                <a:solidFill>
                  <a:schemeClr val="dk1"/>
                </a:solidFill>
                <a:latin typeface="Poppins"/>
                <a:ea typeface="Poppins"/>
                <a:cs typeface="Poppins"/>
                <a:sym typeface="Poppins"/>
              </a:rPr>
              <a:t>Démontrer la spécificité du capital investissement</a:t>
            </a:r>
            <a:endParaRPr sz="1600" dirty="0">
              <a:solidFill>
                <a:schemeClr val="dk1"/>
              </a:solidFill>
              <a:latin typeface="Poppins"/>
              <a:ea typeface="Poppins"/>
              <a:cs typeface="Poppins"/>
              <a:sym typeface="Poppins"/>
            </a:endParaRPr>
          </a:p>
        </p:txBody>
      </p:sp>
      <p:sp>
        <p:nvSpPr>
          <p:cNvPr id="4325" name="Google Shape;4325;p97"/>
          <p:cNvSpPr txBox="1"/>
          <p:nvPr/>
        </p:nvSpPr>
        <p:spPr>
          <a:xfrm>
            <a:off x="5105946" y="2532918"/>
            <a:ext cx="3355800" cy="513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600" dirty="0" smtClean="0">
                <a:solidFill>
                  <a:schemeClr val="dk1"/>
                </a:solidFill>
                <a:latin typeface="Poppins"/>
                <a:ea typeface="Poppins"/>
                <a:cs typeface="Poppins"/>
                <a:sym typeface="Poppins"/>
              </a:rPr>
              <a:t>E</a:t>
            </a:r>
            <a:r>
              <a:rPr lang="en" sz="1600" dirty="0" smtClean="0">
                <a:solidFill>
                  <a:schemeClr val="dk1"/>
                </a:solidFill>
                <a:latin typeface="Poppins"/>
                <a:ea typeface="Poppins"/>
                <a:cs typeface="Poppins"/>
                <a:sym typeface="Poppins"/>
              </a:rPr>
              <a:t>xpliquer l’enchainnement d’une prise de participation</a:t>
            </a:r>
            <a:endParaRPr sz="1600" dirty="0">
              <a:solidFill>
                <a:schemeClr val="dk1"/>
              </a:solidFill>
              <a:latin typeface="Poppins"/>
              <a:ea typeface="Poppins"/>
              <a:cs typeface="Poppins"/>
              <a:sym typeface="Poppins"/>
            </a:endParaRPr>
          </a:p>
        </p:txBody>
      </p:sp>
      <p:cxnSp>
        <p:nvCxnSpPr>
          <p:cNvPr id="4328" name="Google Shape;4328;p97"/>
          <p:cNvCxnSpPr>
            <a:stCxn id="4318" idx="2"/>
            <a:endCxn id="4319" idx="0"/>
          </p:cNvCxnSpPr>
          <p:nvPr/>
        </p:nvCxnSpPr>
        <p:spPr>
          <a:xfrm rot="-5400000" flipH="1">
            <a:off x="4374864" y="2279950"/>
            <a:ext cx="386400" cy="600"/>
          </a:xfrm>
          <a:prstGeom prst="curvedConnector3">
            <a:avLst>
              <a:gd name="adj1" fmla="val 49994"/>
            </a:avLst>
          </a:prstGeom>
          <a:noFill/>
          <a:ln w="19050" cap="flat" cmpd="sng">
            <a:solidFill>
              <a:schemeClr val="dk2"/>
            </a:solidFill>
            <a:prstDash val="solid"/>
            <a:round/>
            <a:headEnd type="none" w="med" len="med"/>
            <a:tailEnd type="none" w="med" len="med"/>
          </a:ln>
        </p:spPr>
      </p:cxnSp>
      <p:cxnSp>
        <p:nvCxnSpPr>
          <p:cNvPr id="4329" name="Google Shape;4329;p97"/>
          <p:cNvCxnSpPr>
            <a:stCxn id="4319" idx="2"/>
            <a:endCxn id="4320" idx="0"/>
          </p:cNvCxnSpPr>
          <p:nvPr/>
        </p:nvCxnSpPr>
        <p:spPr>
          <a:xfrm rot="-5400000" flipH="1">
            <a:off x="4374866" y="3350006"/>
            <a:ext cx="386400" cy="600"/>
          </a:xfrm>
          <a:prstGeom prst="curvedConnector3">
            <a:avLst>
              <a:gd name="adj1" fmla="val 49994"/>
            </a:avLst>
          </a:prstGeom>
          <a:noFill/>
          <a:ln w="19050" cap="flat" cmpd="sng">
            <a:solidFill>
              <a:schemeClr val="dk2"/>
            </a:solidFill>
            <a:prstDash val="solid"/>
            <a:round/>
            <a:headEnd type="none" w="med" len="med"/>
            <a:tailEnd type="none" w="med" len="med"/>
          </a:ln>
        </p:spPr>
      </p:cxnSp>
      <p:sp>
        <p:nvSpPr>
          <p:cNvPr id="4330" name="Google Shape;4330;p97"/>
          <p:cNvSpPr/>
          <p:nvPr/>
        </p:nvSpPr>
        <p:spPr>
          <a:xfrm rot="10800000" flipH="1">
            <a:off x="3644100" y="4722455"/>
            <a:ext cx="1855800" cy="1200900"/>
          </a:xfrm>
          <a:prstGeom prst="pie">
            <a:avLst>
              <a:gd name="adj1" fmla="val 0"/>
              <a:gd name="adj2" fmla="val 1083123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97">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97">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5776;p112"/>
          <p:cNvGrpSpPr/>
          <p:nvPr/>
        </p:nvGrpSpPr>
        <p:grpSpPr>
          <a:xfrm>
            <a:off x="4309379" y="3636954"/>
            <a:ext cx="456350" cy="439900"/>
            <a:chOff x="993888" y="1374050"/>
            <a:chExt cx="456350" cy="439900"/>
          </a:xfrm>
          <a:solidFill>
            <a:schemeClr val="bg1"/>
          </a:solidFill>
        </p:grpSpPr>
        <p:sp>
          <p:nvSpPr>
            <p:cNvPr id="50" name="Google Shape;5777;p112"/>
            <p:cNvSpPr/>
            <p:nvPr/>
          </p:nvSpPr>
          <p:spPr>
            <a:xfrm>
              <a:off x="1250938" y="1545725"/>
              <a:ext cx="78325" cy="266875"/>
            </a:xfrm>
            <a:custGeom>
              <a:avLst/>
              <a:gdLst/>
              <a:ahLst/>
              <a:cxnLst/>
              <a:rect l="l" t="t" r="r" b="b"/>
              <a:pathLst>
                <a:path w="3133" h="10675" extrusionOk="0">
                  <a:moveTo>
                    <a:pt x="535" y="1"/>
                  </a:moveTo>
                  <a:cubicBezTo>
                    <a:pt x="250" y="1"/>
                    <a:pt x="1" y="214"/>
                    <a:pt x="1" y="499"/>
                  </a:cubicBezTo>
                  <a:lnTo>
                    <a:pt x="1" y="10141"/>
                  </a:lnTo>
                  <a:cubicBezTo>
                    <a:pt x="1" y="10426"/>
                    <a:pt x="250" y="10675"/>
                    <a:pt x="535" y="10675"/>
                  </a:cubicBezTo>
                  <a:lnTo>
                    <a:pt x="2598" y="10675"/>
                  </a:lnTo>
                  <a:cubicBezTo>
                    <a:pt x="2883" y="10675"/>
                    <a:pt x="3132" y="10426"/>
                    <a:pt x="3132" y="10141"/>
                  </a:cubicBezTo>
                  <a:lnTo>
                    <a:pt x="3132" y="499"/>
                  </a:lnTo>
                  <a:cubicBezTo>
                    <a:pt x="3132" y="214"/>
                    <a:pt x="2883" y="1"/>
                    <a:pt x="25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778;p112"/>
            <p:cNvSpPr/>
            <p:nvPr/>
          </p:nvSpPr>
          <p:spPr>
            <a:xfrm>
              <a:off x="1129963" y="1614225"/>
              <a:ext cx="77425" cy="198375"/>
            </a:xfrm>
            <a:custGeom>
              <a:avLst/>
              <a:gdLst/>
              <a:ahLst/>
              <a:cxnLst/>
              <a:rect l="l" t="t" r="r" b="b"/>
              <a:pathLst>
                <a:path w="3097" h="7935" extrusionOk="0">
                  <a:moveTo>
                    <a:pt x="535" y="1"/>
                  </a:moveTo>
                  <a:cubicBezTo>
                    <a:pt x="250" y="1"/>
                    <a:pt x="1" y="250"/>
                    <a:pt x="1" y="534"/>
                  </a:cubicBezTo>
                  <a:lnTo>
                    <a:pt x="1" y="7401"/>
                  </a:lnTo>
                  <a:cubicBezTo>
                    <a:pt x="1" y="7686"/>
                    <a:pt x="250" y="7935"/>
                    <a:pt x="535" y="7935"/>
                  </a:cubicBezTo>
                  <a:lnTo>
                    <a:pt x="2598" y="7935"/>
                  </a:lnTo>
                  <a:cubicBezTo>
                    <a:pt x="2883" y="7935"/>
                    <a:pt x="3097" y="7686"/>
                    <a:pt x="3097" y="7401"/>
                  </a:cubicBezTo>
                  <a:lnTo>
                    <a:pt x="3097" y="534"/>
                  </a:lnTo>
                  <a:cubicBezTo>
                    <a:pt x="3097" y="250"/>
                    <a:pt x="2883" y="1"/>
                    <a:pt x="25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779;p112"/>
            <p:cNvSpPr/>
            <p:nvPr/>
          </p:nvSpPr>
          <p:spPr>
            <a:xfrm>
              <a:off x="1371913" y="1476350"/>
              <a:ext cx="78325" cy="336250"/>
            </a:xfrm>
            <a:custGeom>
              <a:avLst/>
              <a:gdLst/>
              <a:ahLst/>
              <a:cxnLst/>
              <a:rect l="l" t="t" r="r" b="b"/>
              <a:pathLst>
                <a:path w="3133" h="13450" extrusionOk="0">
                  <a:moveTo>
                    <a:pt x="535" y="1"/>
                  </a:moveTo>
                  <a:cubicBezTo>
                    <a:pt x="250" y="1"/>
                    <a:pt x="1" y="250"/>
                    <a:pt x="1" y="534"/>
                  </a:cubicBezTo>
                  <a:lnTo>
                    <a:pt x="1" y="12916"/>
                  </a:lnTo>
                  <a:cubicBezTo>
                    <a:pt x="1" y="13201"/>
                    <a:pt x="250" y="13450"/>
                    <a:pt x="535" y="13450"/>
                  </a:cubicBezTo>
                  <a:lnTo>
                    <a:pt x="2598" y="13450"/>
                  </a:lnTo>
                  <a:cubicBezTo>
                    <a:pt x="2883" y="13450"/>
                    <a:pt x="3132" y="13201"/>
                    <a:pt x="3132" y="12916"/>
                  </a:cubicBezTo>
                  <a:lnTo>
                    <a:pt x="3132" y="534"/>
                  </a:lnTo>
                  <a:cubicBezTo>
                    <a:pt x="3132" y="250"/>
                    <a:pt x="2883" y="1"/>
                    <a:pt x="25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780;p112"/>
            <p:cNvSpPr/>
            <p:nvPr/>
          </p:nvSpPr>
          <p:spPr>
            <a:xfrm>
              <a:off x="1010788" y="1374050"/>
              <a:ext cx="276625" cy="213525"/>
            </a:xfrm>
            <a:custGeom>
              <a:avLst/>
              <a:gdLst/>
              <a:ahLst/>
              <a:cxnLst/>
              <a:rect l="l" t="t" r="r" b="b"/>
              <a:pathLst>
                <a:path w="11065" h="8541" extrusionOk="0">
                  <a:moveTo>
                    <a:pt x="7970" y="1"/>
                  </a:moveTo>
                  <a:lnTo>
                    <a:pt x="5551" y="1744"/>
                  </a:lnTo>
                  <a:cubicBezTo>
                    <a:pt x="5124" y="2029"/>
                    <a:pt x="5337" y="2669"/>
                    <a:pt x="5835" y="2669"/>
                  </a:cubicBezTo>
                  <a:cubicBezTo>
                    <a:pt x="5942" y="2669"/>
                    <a:pt x="6049" y="2634"/>
                    <a:pt x="6156" y="2563"/>
                  </a:cubicBezTo>
                  <a:lnTo>
                    <a:pt x="7650" y="1495"/>
                  </a:lnTo>
                  <a:lnTo>
                    <a:pt x="7650" y="1495"/>
                  </a:lnTo>
                  <a:cubicBezTo>
                    <a:pt x="7152" y="4946"/>
                    <a:pt x="4163" y="7508"/>
                    <a:pt x="676" y="7508"/>
                  </a:cubicBezTo>
                  <a:cubicBezTo>
                    <a:pt x="0" y="7508"/>
                    <a:pt x="0" y="8540"/>
                    <a:pt x="676" y="8540"/>
                  </a:cubicBezTo>
                  <a:cubicBezTo>
                    <a:pt x="4732" y="8540"/>
                    <a:pt x="8184" y="5516"/>
                    <a:pt x="8717" y="1495"/>
                  </a:cubicBezTo>
                  <a:lnTo>
                    <a:pt x="9998" y="2563"/>
                  </a:lnTo>
                  <a:cubicBezTo>
                    <a:pt x="10106" y="2649"/>
                    <a:pt x="10219" y="2686"/>
                    <a:pt x="10325" y="2686"/>
                  </a:cubicBezTo>
                  <a:cubicBezTo>
                    <a:pt x="10743" y="2686"/>
                    <a:pt x="11065" y="2113"/>
                    <a:pt x="10639" y="1744"/>
                  </a:cubicBezTo>
                  <a:lnTo>
                    <a:pt x="10425" y="1744"/>
                  </a:lnTo>
                  <a:lnTo>
                    <a:pt x="83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781;p112"/>
            <p:cNvSpPr/>
            <p:nvPr/>
          </p:nvSpPr>
          <p:spPr>
            <a:xfrm>
              <a:off x="993888" y="1647575"/>
              <a:ext cx="107650" cy="166375"/>
            </a:xfrm>
            <a:custGeom>
              <a:avLst/>
              <a:gdLst/>
              <a:ahLst/>
              <a:cxnLst/>
              <a:rect l="l" t="t" r="r" b="b"/>
              <a:pathLst>
                <a:path w="4306" h="6655" extrusionOk="0">
                  <a:moveTo>
                    <a:pt x="2153" y="1"/>
                  </a:moveTo>
                  <a:cubicBezTo>
                    <a:pt x="1877" y="1"/>
                    <a:pt x="1601" y="196"/>
                    <a:pt x="1637" y="588"/>
                  </a:cubicBezTo>
                  <a:lnTo>
                    <a:pt x="1637" y="837"/>
                  </a:lnTo>
                  <a:cubicBezTo>
                    <a:pt x="0" y="1406"/>
                    <a:pt x="427" y="3826"/>
                    <a:pt x="2171" y="3861"/>
                  </a:cubicBezTo>
                  <a:cubicBezTo>
                    <a:pt x="2847" y="3861"/>
                    <a:pt x="2847" y="4893"/>
                    <a:pt x="2171" y="4893"/>
                  </a:cubicBezTo>
                  <a:lnTo>
                    <a:pt x="1139" y="4893"/>
                  </a:lnTo>
                  <a:cubicBezTo>
                    <a:pt x="498" y="4929"/>
                    <a:pt x="498" y="5854"/>
                    <a:pt x="1139" y="5925"/>
                  </a:cubicBezTo>
                  <a:lnTo>
                    <a:pt x="1637" y="5925"/>
                  </a:lnTo>
                  <a:lnTo>
                    <a:pt x="1637" y="6067"/>
                  </a:lnTo>
                  <a:cubicBezTo>
                    <a:pt x="1601" y="6459"/>
                    <a:pt x="1877" y="6654"/>
                    <a:pt x="2153" y="6654"/>
                  </a:cubicBezTo>
                  <a:cubicBezTo>
                    <a:pt x="2429" y="6654"/>
                    <a:pt x="2704" y="6459"/>
                    <a:pt x="2669" y="6067"/>
                  </a:cubicBezTo>
                  <a:lnTo>
                    <a:pt x="2669" y="5818"/>
                  </a:lnTo>
                  <a:cubicBezTo>
                    <a:pt x="4305" y="5249"/>
                    <a:pt x="3914" y="2794"/>
                    <a:pt x="2171" y="2794"/>
                  </a:cubicBezTo>
                  <a:cubicBezTo>
                    <a:pt x="1459" y="2794"/>
                    <a:pt x="1459" y="1762"/>
                    <a:pt x="2171" y="1762"/>
                  </a:cubicBezTo>
                  <a:lnTo>
                    <a:pt x="3167" y="1762"/>
                  </a:lnTo>
                  <a:cubicBezTo>
                    <a:pt x="3807" y="1726"/>
                    <a:pt x="3807" y="801"/>
                    <a:pt x="3167" y="730"/>
                  </a:cubicBezTo>
                  <a:lnTo>
                    <a:pt x="2669" y="730"/>
                  </a:lnTo>
                  <a:lnTo>
                    <a:pt x="2669" y="588"/>
                  </a:lnTo>
                  <a:cubicBezTo>
                    <a:pt x="2704" y="196"/>
                    <a:pt x="2429" y="1"/>
                    <a:pt x="21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8805;p127"/>
          <p:cNvGrpSpPr/>
          <p:nvPr/>
        </p:nvGrpSpPr>
        <p:grpSpPr>
          <a:xfrm>
            <a:off x="4319867" y="2590016"/>
            <a:ext cx="500909" cy="500899"/>
            <a:chOff x="4820425" y="1329900"/>
            <a:chExt cx="70175" cy="70350"/>
          </a:xfrm>
          <a:solidFill>
            <a:schemeClr val="bg1"/>
          </a:solidFill>
        </p:grpSpPr>
        <p:sp>
          <p:nvSpPr>
            <p:cNvPr id="56" name="Google Shape;8806;p127"/>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807;p127"/>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808;p127"/>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809;p127"/>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5226;p56"/>
          <p:cNvGrpSpPr/>
          <p:nvPr/>
        </p:nvGrpSpPr>
        <p:grpSpPr>
          <a:xfrm>
            <a:off x="4363743" y="1571416"/>
            <a:ext cx="417060" cy="414237"/>
            <a:chOff x="-60255350" y="3733825"/>
            <a:chExt cx="316650" cy="316550"/>
          </a:xfrm>
          <a:solidFill>
            <a:schemeClr val="bg1"/>
          </a:solidFill>
        </p:grpSpPr>
        <p:sp>
          <p:nvSpPr>
            <p:cNvPr id="61" name="Google Shape;5227;p56"/>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5228;p56"/>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5229;p56"/>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5230;p56"/>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5231;p56"/>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5232;p56"/>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5233;p56"/>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18840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318"/>
                                        </p:tgtEl>
                                        <p:attrNameLst>
                                          <p:attrName>style.visibility</p:attrName>
                                        </p:attrNameLst>
                                      </p:cBhvr>
                                      <p:to>
                                        <p:strVal val="visible"/>
                                      </p:to>
                                    </p:set>
                                    <p:anim calcmode="lin" valueType="num">
                                      <p:cBhvr additive="base">
                                        <p:cTn id="7" dur="500" fill="hold"/>
                                        <p:tgtEl>
                                          <p:spTgt spid="4318"/>
                                        </p:tgtEl>
                                        <p:attrNameLst>
                                          <p:attrName>ppt_x</p:attrName>
                                        </p:attrNameLst>
                                      </p:cBhvr>
                                      <p:tavLst>
                                        <p:tav tm="0">
                                          <p:val>
                                            <p:strVal val="#ppt_x"/>
                                          </p:val>
                                        </p:tav>
                                        <p:tav tm="100000">
                                          <p:val>
                                            <p:strVal val="#ppt_x"/>
                                          </p:val>
                                        </p:tav>
                                      </p:tavLst>
                                    </p:anim>
                                    <p:anim calcmode="lin" valueType="num">
                                      <p:cBhvr additive="base">
                                        <p:cTn id="8" dur="500" fill="hold"/>
                                        <p:tgtEl>
                                          <p:spTgt spid="43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19"/>
                                        </p:tgtEl>
                                        <p:attrNameLst>
                                          <p:attrName>style.visibility</p:attrName>
                                        </p:attrNameLst>
                                      </p:cBhvr>
                                      <p:to>
                                        <p:strVal val="visible"/>
                                      </p:to>
                                    </p:set>
                                    <p:anim calcmode="lin" valueType="num">
                                      <p:cBhvr additive="base">
                                        <p:cTn id="11" dur="500" fill="hold"/>
                                        <p:tgtEl>
                                          <p:spTgt spid="4319"/>
                                        </p:tgtEl>
                                        <p:attrNameLst>
                                          <p:attrName>ppt_x</p:attrName>
                                        </p:attrNameLst>
                                      </p:cBhvr>
                                      <p:tavLst>
                                        <p:tav tm="0">
                                          <p:val>
                                            <p:strVal val="#ppt_x"/>
                                          </p:val>
                                        </p:tav>
                                        <p:tav tm="100000">
                                          <p:val>
                                            <p:strVal val="#ppt_x"/>
                                          </p:val>
                                        </p:tav>
                                      </p:tavLst>
                                    </p:anim>
                                    <p:anim calcmode="lin" valueType="num">
                                      <p:cBhvr additive="base">
                                        <p:cTn id="12" dur="500" fill="hold"/>
                                        <p:tgtEl>
                                          <p:spTgt spid="43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20"/>
                                        </p:tgtEl>
                                        <p:attrNameLst>
                                          <p:attrName>style.visibility</p:attrName>
                                        </p:attrNameLst>
                                      </p:cBhvr>
                                      <p:to>
                                        <p:strVal val="visible"/>
                                      </p:to>
                                    </p:set>
                                    <p:anim calcmode="lin" valueType="num">
                                      <p:cBhvr additive="base">
                                        <p:cTn id="15" dur="500" fill="hold"/>
                                        <p:tgtEl>
                                          <p:spTgt spid="4320"/>
                                        </p:tgtEl>
                                        <p:attrNameLst>
                                          <p:attrName>ppt_x</p:attrName>
                                        </p:attrNameLst>
                                      </p:cBhvr>
                                      <p:tavLst>
                                        <p:tav tm="0">
                                          <p:val>
                                            <p:strVal val="#ppt_x"/>
                                          </p:val>
                                        </p:tav>
                                        <p:tav tm="100000">
                                          <p:val>
                                            <p:strVal val="#ppt_x"/>
                                          </p:val>
                                        </p:tav>
                                      </p:tavLst>
                                    </p:anim>
                                    <p:anim calcmode="lin" valueType="num">
                                      <p:cBhvr additive="base">
                                        <p:cTn id="16" dur="500" fill="hold"/>
                                        <p:tgtEl>
                                          <p:spTgt spid="43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28"/>
                                        </p:tgtEl>
                                        <p:attrNameLst>
                                          <p:attrName>style.visibility</p:attrName>
                                        </p:attrNameLst>
                                      </p:cBhvr>
                                      <p:to>
                                        <p:strVal val="visible"/>
                                      </p:to>
                                    </p:set>
                                    <p:anim calcmode="lin" valueType="num">
                                      <p:cBhvr additive="base">
                                        <p:cTn id="19" dur="500" fill="hold"/>
                                        <p:tgtEl>
                                          <p:spTgt spid="4328"/>
                                        </p:tgtEl>
                                        <p:attrNameLst>
                                          <p:attrName>ppt_x</p:attrName>
                                        </p:attrNameLst>
                                      </p:cBhvr>
                                      <p:tavLst>
                                        <p:tav tm="0">
                                          <p:val>
                                            <p:strVal val="#ppt_x"/>
                                          </p:val>
                                        </p:tav>
                                        <p:tav tm="100000">
                                          <p:val>
                                            <p:strVal val="#ppt_x"/>
                                          </p:val>
                                        </p:tav>
                                      </p:tavLst>
                                    </p:anim>
                                    <p:anim calcmode="lin" valueType="num">
                                      <p:cBhvr additive="base">
                                        <p:cTn id="20" dur="500" fill="hold"/>
                                        <p:tgtEl>
                                          <p:spTgt spid="43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329"/>
                                        </p:tgtEl>
                                        <p:attrNameLst>
                                          <p:attrName>style.visibility</p:attrName>
                                        </p:attrNameLst>
                                      </p:cBhvr>
                                      <p:to>
                                        <p:strVal val="visible"/>
                                      </p:to>
                                    </p:set>
                                    <p:anim calcmode="lin" valueType="num">
                                      <p:cBhvr additive="base">
                                        <p:cTn id="23" dur="500" fill="hold"/>
                                        <p:tgtEl>
                                          <p:spTgt spid="4329"/>
                                        </p:tgtEl>
                                        <p:attrNameLst>
                                          <p:attrName>ppt_x</p:attrName>
                                        </p:attrNameLst>
                                      </p:cBhvr>
                                      <p:tavLst>
                                        <p:tav tm="0">
                                          <p:val>
                                            <p:strVal val="#ppt_x"/>
                                          </p:val>
                                        </p:tav>
                                        <p:tav tm="100000">
                                          <p:val>
                                            <p:strVal val="#ppt_x"/>
                                          </p:val>
                                        </p:tav>
                                      </p:tavLst>
                                    </p:anim>
                                    <p:anim calcmode="lin" valueType="num">
                                      <p:cBhvr additive="base">
                                        <p:cTn id="24" dur="500" fill="hold"/>
                                        <p:tgtEl>
                                          <p:spTgt spid="43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ppt_x"/>
                                          </p:val>
                                        </p:tav>
                                        <p:tav tm="100000">
                                          <p:val>
                                            <p:strVal val="#ppt_x"/>
                                          </p:val>
                                        </p:tav>
                                      </p:tavLst>
                                    </p:anim>
                                    <p:anim calcmode="lin" valueType="num">
                                      <p:cBhvr additive="base">
                                        <p:cTn id="36" dur="500" fill="hold"/>
                                        <p:tgtEl>
                                          <p:spTgt spid="60"/>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4324"/>
                                        </p:tgtEl>
                                        <p:attrNameLst>
                                          <p:attrName>style.visibility</p:attrName>
                                        </p:attrNameLst>
                                      </p:cBhvr>
                                      <p:to>
                                        <p:strVal val="visible"/>
                                      </p:to>
                                    </p:set>
                                    <p:animEffect transition="in" filter="barn(inVertical)">
                                      <p:cBhvr>
                                        <p:cTn id="40" dur="500"/>
                                        <p:tgtEl>
                                          <p:spTgt spid="4324"/>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4325"/>
                                        </p:tgtEl>
                                        <p:attrNameLst>
                                          <p:attrName>style.visibility</p:attrName>
                                        </p:attrNameLst>
                                      </p:cBhvr>
                                      <p:to>
                                        <p:strVal val="visible"/>
                                      </p:to>
                                    </p:set>
                                    <p:animEffect transition="in" filter="barn(inVertical)">
                                      <p:cBhvr>
                                        <p:cTn id="44" dur="500"/>
                                        <p:tgtEl>
                                          <p:spTgt spid="4325"/>
                                        </p:tgtEl>
                                      </p:cBhvr>
                                    </p:animEffect>
                                  </p:childTnLst>
                                </p:cTn>
                              </p:par>
                            </p:childTnLst>
                          </p:cTn>
                        </p:par>
                        <p:par>
                          <p:cTn id="45" fill="hold">
                            <p:stCondLst>
                              <p:cond delay="1500"/>
                            </p:stCondLst>
                            <p:childTnLst>
                              <p:par>
                                <p:cTn id="46" presetID="16" presetClass="entr" presetSubtype="21" fill="hold" grpId="0" nodeType="afterEffect">
                                  <p:stCondLst>
                                    <p:cond delay="0"/>
                                  </p:stCondLst>
                                  <p:childTnLst>
                                    <p:set>
                                      <p:cBhvr>
                                        <p:cTn id="47" dur="1" fill="hold">
                                          <p:stCondLst>
                                            <p:cond delay="0"/>
                                          </p:stCondLst>
                                        </p:cTn>
                                        <p:tgtEl>
                                          <p:spTgt spid="4322"/>
                                        </p:tgtEl>
                                        <p:attrNameLst>
                                          <p:attrName>style.visibility</p:attrName>
                                        </p:attrNameLst>
                                      </p:cBhvr>
                                      <p:to>
                                        <p:strVal val="visible"/>
                                      </p:to>
                                    </p:set>
                                    <p:animEffect transition="in" filter="barn(inVertical)">
                                      <p:cBhvr>
                                        <p:cTn id="48" dur="500"/>
                                        <p:tgtEl>
                                          <p:spTgt spid="4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8" grpId="0" animBg="1"/>
      <p:bldP spid="4319" grpId="0" animBg="1"/>
      <p:bldP spid="4320" grpId="0" animBg="1"/>
      <p:bldP spid="4322" grpId="0"/>
      <p:bldP spid="4324" grpId="0"/>
      <p:bldP spid="43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5"/>
        <p:cNvGrpSpPr/>
        <p:nvPr/>
      </p:nvGrpSpPr>
      <p:grpSpPr>
        <a:xfrm>
          <a:off x="0" y="0"/>
          <a:ext cx="0" cy="0"/>
          <a:chOff x="0" y="0"/>
          <a:chExt cx="0" cy="0"/>
        </a:xfrm>
      </p:grpSpPr>
      <p:sp>
        <p:nvSpPr>
          <p:cNvPr id="596" name="Google Shape;596;p53"/>
          <p:cNvSpPr txBox="1">
            <a:spLocks noGrp="1"/>
          </p:cNvSpPr>
          <p:nvPr>
            <p:ph type="title"/>
          </p:nvPr>
        </p:nvSpPr>
        <p:spPr>
          <a:xfrm>
            <a:off x="453300" y="116079"/>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Problématique </a:t>
            </a:r>
            <a:endParaRPr dirty="0"/>
          </a:p>
        </p:txBody>
      </p:sp>
      <p:sp>
        <p:nvSpPr>
          <p:cNvPr id="599" name="Google Shape;599;p53">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3">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83;p43"/>
          <p:cNvSpPr/>
          <p:nvPr/>
        </p:nvSpPr>
        <p:spPr>
          <a:xfrm>
            <a:off x="126433" y="775504"/>
            <a:ext cx="7754824" cy="4097438"/>
          </a:xfrm>
          <a:prstGeom prst="roundRect">
            <a:avLst>
              <a:gd name="adj" fmla="val 16667"/>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150000"/>
              </a:lnSpc>
              <a:buClr>
                <a:schemeClr val="bg1"/>
              </a:buClr>
              <a:buFont typeface="Wingdings" panose="05000000000000000000" pitchFamily="2" charset="2"/>
              <a:buChar char="q"/>
            </a:pPr>
            <a:r>
              <a:rPr lang="fr-FR" sz="1800" b="1" dirty="0">
                <a:solidFill>
                  <a:schemeClr val="bg1"/>
                </a:solidFill>
                <a:latin typeface="Montserrat"/>
              </a:rPr>
              <a:t>Comment le capital investissement peut être une source de financement </a:t>
            </a:r>
            <a:r>
              <a:rPr lang="fr-FR" sz="1800" b="1" dirty="0" smtClean="0">
                <a:solidFill>
                  <a:schemeClr val="bg1"/>
                </a:solidFill>
                <a:latin typeface="Montserrat"/>
              </a:rPr>
              <a:t>alternative </a:t>
            </a:r>
            <a:r>
              <a:rPr lang="fr-FR" sz="1800" b="1" dirty="0">
                <a:solidFill>
                  <a:schemeClr val="bg1"/>
                </a:solidFill>
                <a:latin typeface="Montserrat"/>
              </a:rPr>
              <a:t>pour les PME en Algérie ? Et comment peut-il les accompagner </a:t>
            </a:r>
            <a:r>
              <a:rPr lang="fr-FR" sz="1800" b="1" dirty="0" smtClean="0">
                <a:solidFill>
                  <a:schemeClr val="bg1"/>
                </a:solidFill>
                <a:latin typeface="Montserrat"/>
              </a:rPr>
              <a:t>?</a:t>
            </a:r>
            <a:endParaRPr lang="en-US" sz="1800" dirty="0">
              <a:solidFill>
                <a:schemeClr val="bg1"/>
              </a:solidFill>
              <a:latin typeface="Montserrat"/>
            </a:endParaRPr>
          </a:p>
          <a:p>
            <a:pPr marL="171450" lvl="0" indent="-171450">
              <a:lnSpc>
                <a:spcPct val="150000"/>
              </a:lnSpc>
              <a:buClr>
                <a:schemeClr val="bg1"/>
              </a:buClr>
              <a:buFont typeface="Wingdings" panose="05000000000000000000" pitchFamily="2" charset="2"/>
              <a:buChar char="§"/>
            </a:pPr>
            <a:r>
              <a:rPr lang="fr-FR" sz="1600" dirty="0" smtClean="0">
                <a:solidFill>
                  <a:schemeClr val="bg1"/>
                </a:solidFill>
                <a:latin typeface="Montserrat"/>
              </a:rPr>
              <a:t>Quelles-sont </a:t>
            </a:r>
            <a:r>
              <a:rPr lang="fr-FR" sz="1600" dirty="0">
                <a:solidFill>
                  <a:schemeClr val="bg1"/>
                </a:solidFill>
                <a:latin typeface="Montserrat"/>
              </a:rPr>
              <a:t>les principales sources de financement qui sont mises à la disposition des PME en Algérie </a:t>
            </a:r>
            <a:r>
              <a:rPr lang="fr-FR" sz="1600" dirty="0" smtClean="0">
                <a:solidFill>
                  <a:schemeClr val="bg1"/>
                </a:solidFill>
                <a:latin typeface="Montserrat"/>
              </a:rPr>
              <a:t>?</a:t>
            </a:r>
          </a:p>
          <a:p>
            <a:pPr marL="171450" lvl="0" indent="-171450">
              <a:lnSpc>
                <a:spcPct val="150000"/>
              </a:lnSpc>
              <a:buClr>
                <a:schemeClr val="bg1"/>
              </a:buClr>
              <a:buFont typeface="Wingdings" panose="05000000000000000000" pitchFamily="2" charset="2"/>
              <a:buChar char="§"/>
            </a:pPr>
            <a:r>
              <a:rPr lang="fr-FR" sz="1600" dirty="0" smtClean="0">
                <a:solidFill>
                  <a:schemeClr val="bg1"/>
                </a:solidFill>
                <a:latin typeface="Montserrat"/>
              </a:rPr>
              <a:t>Qu’est-ce </a:t>
            </a:r>
            <a:r>
              <a:rPr lang="fr-FR" sz="1600" dirty="0">
                <a:solidFill>
                  <a:schemeClr val="bg1"/>
                </a:solidFill>
                <a:latin typeface="Montserrat"/>
              </a:rPr>
              <a:t>qui différencie </a:t>
            </a:r>
            <a:r>
              <a:rPr lang="fr-FR" sz="1600" dirty="0" smtClean="0">
                <a:solidFill>
                  <a:schemeClr val="bg1"/>
                </a:solidFill>
                <a:latin typeface="Montserrat"/>
              </a:rPr>
              <a:t>le C-I des </a:t>
            </a:r>
            <a:r>
              <a:rPr lang="fr-FR" sz="1600" dirty="0">
                <a:solidFill>
                  <a:schemeClr val="bg1"/>
                </a:solidFill>
                <a:latin typeface="Montserrat"/>
              </a:rPr>
              <a:t>autres modes de financement </a:t>
            </a:r>
            <a:r>
              <a:rPr lang="fr-FR" sz="1600" dirty="0" smtClean="0">
                <a:solidFill>
                  <a:schemeClr val="bg1"/>
                </a:solidFill>
                <a:latin typeface="Montserrat"/>
              </a:rPr>
              <a:t>?</a:t>
            </a:r>
            <a:endParaRPr lang="en-US" sz="1600" dirty="0">
              <a:solidFill>
                <a:schemeClr val="bg1"/>
              </a:solidFill>
              <a:latin typeface="Montserrat"/>
            </a:endParaRPr>
          </a:p>
          <a:p>
            <a:pPr marL="171450" lvl="0" indent="-171450">
              <a:lnSpc>
                <a:spcPct val="150000"/>
              </a:lnSpc>
              <a:buClr>
                <a:schemeClr val="bg1"/>
              </a:buClr>
              <a:buFont typeface="Wingdings" panose="05000000000000000000" pitchFamily="2" charset="2"/>
              <a:buChar char="§"/>
            </a:pPr>
            <a:r>
              <a:rPr lang="fr-FR" sz="1600" dirty="0">
                <a:solidFill>
                  <a:schemeClr val="bg1"/>
                </a:solidFill>
                <a:latin typeface="Montserrat"/>
              </a:rPr>
              <a:t>Quelles sont les méthodes d’application utilisées par les sociétés du capital investissement dans l’accompagnement et le financement des PME algérienne ? </a:t>
            </a:r>
            <a:endParaRPr lang="en-US" sz="1600" dirty="0">
              <a:solidFill>
                <a:schemeClr val="bg1"/>
              </a:solidFill>
              <a:latin typeface="Montserrat"/>
            </a:endParaRPr>
          </a:p>
          <a:p>
            <a:pPr marL="0" lvl="0" indent="0" algn="l" rtl="0">
              <a:spcBef>
                <a:spcPts val="0"/>
              </a:spcBef>
              <a:spcAft>
                <a:spcPts val="0"/>
              </a:spcAft>
              <a:buNone/>
            </a:pPr>
            <a:endParaRPr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700" tmFilter="0, 0; .2, .5; .8, .5; 1, 0"/>
                                        <p:tgtEl>
                                          <p:spTgt spid="596"/>
                                        </p:tgtEl>
                                      </p:cBhvr>
                                    </p:animEffect>
                                    <p:animScale>
                                      <p:cBhvr>
                                        <p:cTn id="7" dur="350" autoRev="1" fill="hold"/>
                                        <p:tgtEl>
                                          <p:spTgt spid="596"/>
                                        </p:tgtEl>
                                      </p:cBhvr>
                                      <p:by x="105000" y="105000"/>
                                    </p:animScale>
                                  </p:childTnLst>
                                </p:cTn>
                              </p:par>
                            </p:childTnLst>
                          </p:cTn>
                        </p:par>
                        <p:par>
                          <p:cTn id="8" fill="hold">
                            <p:stCondLst>
                              <p:cond delay="700"/>
                            </p:stCondLst>
                            <p:childTnLst>
                              <p:par>
                                <p:cTn id="9" presetID="6"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3"/>
          <p:cNvSpPr txBox="1">
            <a:spLocks noGrp="1"/>
          </p:cNvSpPr>
          <p:nvPr>
            <p:ph type="title"/>
          </p:nvPr>
        </p:nvSpPr>
        <p:spPr>
          <a:xfrm>
            <a:off x="767550" y="121342"/>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Hypothèses</a:t>
            </a:r>
            <a:endParaRPr dirty="0"/>
          </a:p>
        </p:txBody>
      </p:sp>
      <p:sp>
        <p:nvSpPr>
          <p:cNvPr id="599" name="Google Shape;599;p53">
            <a:hlinkClick r:id="" action="ppaction://hlinkshowjump?jump=previousslide"/>
          </p:cNvPr>
          <p:cNvSpPr/>
          <p:nvPr/>
        </p:nvSpPr>
        <p:spPr>
          <a:xfrm>
            <a:off x="40861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3">
            <a:hlinkClick r:id="" action="ppaction://hlinkshowjump?jump=nextslide"/>
          </p:cNvPr>
          <p:cNvSpPr/>
          <p:nvPr/>
        </p:nvSpPr>
        <p:spPr>
          <a:xfrm>
            <a:off x="4619550" y="4760300"/>
            <a:ext cx="438300" cy="41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583;p43"/>
          <p:cNvSpPr/>
          <p:nvPr/>
        </p:nvSpPr>
        <p:spPr>
          <a:xfrm>
            <a:off x="121821" y="991579"/>
            <a:ext cx="7928658" cy="3464675"/>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0" indent="-285750" algn="l" rtl="0">
              <a:lnSpc>
                <a:spcPct val="150000"/>
              </a:lnSpc>
              <a:spcBef>
                <a:spcPts val="0"/>
              </a:spcBef>
              <a:spcAft>
                <a:spcPts val="0"/>
              </a:spcAft>
              <a:buClr>
                <a:schemeClr val="bg1"/>
              </a:buClr>
              <a:buFont typeface="Wingdings" panose="05000000000000000000" pitchFamily="2" charset="2"/>
              <a:buChar char="§"/>
            </a:pPr>
            <a:r>
              <a:rPr lang="fr-FR" sz="1600" b="1" dirty="0" smtClean="0">
                <a:solidFill>
                  <a:schemeClr val="bg1"/>
                </a:solidFill>
                <a:latin typeface="Montserrat"/>
              </a:rPr>
              <a:t>H1: </a:t>
            </a:r>
            <a:r>
              <a:rPr lang="fr-FR" sz="1600" dirty="0" smtClean="0">
                <a:solidFill>
                  <a:schemeClr val="bg1"/>
                </a:solidFill>
                <a:latin typeface="Montserrat"/>
              </a:rPr>
              <a:t>Il existe deux sources de financement: le financement interne et le financement externe.</a:t>
            </a:r>
          </a:p>
          <a:p>
            <a:pPr marL="285750" lvl="0" indent="-285750" algn="l" rtl="0">
              <a:lnSpc>
                <a:spcPct val="150000"/>
              </a:lnSpc>
              <a:spcBef>
                <a:spcPts val="0"/>
              </a:spcBef>
              <a:spcAft>
                <a:spcPts val="0"/>
              </a:spcAft>
              <a:buClr>
                <a:schemeClr val="bg1"/>
              </a:buClr>
              <a:buFont typeface="Wingdings" panose="05000000000000000000" pitchFamily="2" charset="2"/>
              <a:buChar char="§"/>
            </a:pPr>
            <a:endParaRPr lang="fr-FR" sz="1600" dirty="0" smtClean="0">
              <a:solidFill>
                <a:schemeClr val="bg1"/>
              </a:solidFill>
              <a:latin typeface="Montserrat"/>
            </a:endParaRPr>
          </a:p>
          <a:p>
            <a:pPr marL="285750" lvl="0" indent="-285750" algn="l" rtl="0">
              <a:lnSpc>
                <a:spcPct val="150000"/>
              </a:lnSpc>
              <a:spcBef>
                <a:spcPts val="0"/>
              </a:spcBef>
              <a:spcAft>
                <a:spcPts val="0"/>
              </a:spcAft>
              <a:buClr>
                <a:schemeClr val="bg1"/>
              </a:buClr>
              <a:buFont typeface="Wingdings" panose="05000000000000000000" pitchFamily="2" charset="2"/>
              <a:buChar char="§"/>
            </a:pPr>
            <a:r>
              <a:rPr lang="fr-FR" sz="1600" b="1" dirty="0" smtClean="0">
                <a:solidFill>
                  <a:schemeClr val="bg1"/>
                </a:solidFill>
                <a:latin typeface="Montserrat"/>
              </a:rPr>
              <a:t>H2: </a:t>
            </a:r>
            <a:r>
              <a:rPr lang="fr-FR" sz="1600" dirty="0">
                <a:solidFill>
                  <a:schemeClr val="bg1"/>
                </a:solidFill>
                <a:latin typeface="Montserrat"/>
              </a:rPr>
              <a:t>L</a:t>
            </a:r>
            <a:r>
              <a:rPr lang="fr-FR" sz="1600" dirty="0" smtClean="0">
                <a:solidFill>
                  <a:schemeClr val="bg1"/>
                </a:solidFill>
                <a:latin typeface="Montserrat"/>
              </a:rPr>
              <a:t>e C-I se distingue des autres modes de financement par sa logique, la diversité de ses métiers et surtout son mode opératoire.</a:t>
            </a:r>
          </a:p>
          <a:p>
            <a:pPr marL="285750" lvl="0" indent="-285750" algn="l" rtl="0">
              <a:lnSpc>
                <a:spcPct val="150000"/>
              </a:lnSpc>
              <a:spcBef>
                <a:spcPts val="0"/>
              </a:spcBef>
              <a:spcAft>
                <a:spcPts val="0"/>
              </a:spcAft>
              <a:buClr>
                <a:schemeClr val="bg1"/>
              </a:buClr>
              <a:buFont typeface="Wingdings" panose="05000000000000000000" pitchFamily="2" charset="2"/>
              <a:buChar char="§"/>
            </a:pPr>
            <a:endParaRPr lang="fr-FR" sz="1600" dirty="0" smtClean="0">
              <a:solidFill>
                <a:schemeClr val="bg1"/>
              </a:solidFill>
              <a:latin typeface="Montserrat"/>
            </a:endParaRPr>
          </a:p>
          <a:p>
            <a:pPr marL="285750" lvl="0" indent="-285750">
              <a:lnSpc>
                <a:spcPct val="150000"/>
              </a:lnSpc>
              <a:buClr>
                <a:schemeClr val="bg1"/>
              </a:buClr>
              <a:buFont typeface="Wingdings" panose="05000000000000000000" pitchFamily="2" charset="2"/>
              <a:buChar char="§"/>
            </a:pPr>
            <a:r>
              <a:rPr lang="fr-FR" sz="1600" b="1" dirty="0" smtClean="0">
                <a:solidFill>
                  <a:schemeClr val="bg1"/>
                </a:solidFill>
                <a:latin typeface="Montserrat"/>
              </a:rPr>
              <a:t>H3</a:t>
            </a:r>
            <a:r>
              <a:rPr lang="fr-FR" sz="1600" b="1" dirty="0">
                <a:solidFill>
                  <a:schemeClr val="bg1"/>
                </a:solidFill>
                <a:latin typeface="Montserrat"/>
              </a:rPr>
              <a:t>: </a:t>
            </a:r>
            <a:r>
              <a:rPr lang="fr-FR" sz="1600" dirty="0" smtClean="0">
                <a:solidFill>
                  <a:schemeClr val="bg1"/>
                </a:solidFill>
                <a:latin typeface="Montserrat"/>
              </a:rPr>
              <a:t>Les</a:t>
            </a:r>
            <a:r>
              <a:rPr lang="fr-FR" sz="1600" b="1" dirty="0" smtClean="0">
                <a:solidFill>
                  <a:schemeClr val="bg1"/>
                </a:solidFill>
                <a:latin typeface="Montserrat"/>
              </a:rPr>
              <a:t> </a:t>
            </a:r>
            <a:r>
              <a:rPr lang="fr-FR" sz="1600" dirty="0" smtClean="0">
                <a:solidFill>
                  <a:schemeClr val="bg1"/>
                </a:solidFill>
                <a:latin typeface="Montserrat"/>
              </a:rPr>
              <a:t>SCI contribuent </a:t>
            </a:r>
            <a:r>
              <a:rPr lang="fr-FR" sz="1600" dirty="0">
                <a:solidFill>
                  <a:schemeClr val="bg1"/>
                </a:solidFill>
                <a:latin typeface="Montserrat"/>
              </a:rPr>
              <a:t>au renforcement des structures financières des entreprises ainsi qu’à leur gestion à travers le consulting et l’accompagnement.</a:t>
            </a:r>
            <a:endParaRPr lang="fr-FR" sz="1600" dirty="0" smtClean="0">
              <a:solidFill>
                <a:schemeClr val="bg1"/>
              </a:solidFill>
              <a:latin typeface="Montserrat"/>
            </a:endParaRPr>
          </a:p>
        </p:txBody>
      </p:sp>
    </p:spTree>
    <p:extLst>
      <p:ext uri="{BB962C8B-B14F-4D97-AF65-F5344CB8AC3E}">
        <p14:creationId xmlns:p14="http://schemas.microsoft.com/office/powerpoint/2010/main" val="2621921106"/>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wheel(1)">
                                      <p:cBhvr>
                                        <p:cTn id="7" dur="300"/>
                                        <p:tgtEl>
                                          <p:spTgt spid="596"/>
                                        </p:tgtEl>
                                      </p:cBhvr>
                                    </p:animEffect>
                                  </p:childTnLst>
                                </p:cTn>
                              </p:par>
                            </p:childTnLst>
                          </p:cTn>
                        </p:par>
                        <p:par>
                          <p:cTn id="8" fill="hold">
                            <p:stCondLst>
                              <p:cond delay="3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1"/>
        <p:cNvGrpSpPr/>
        <p:nvPr/>
      </p:nvGrpSpPr>
      <p:grpSpPr>
        <a:xfrm>
          <a:off x="0" y="0"/>
          <a:ext cx="0" cy="0"/>
          <a:chOff x="0" y="0"/>
          <a:chExt cx="0" cy="0"/>
        </a:xfrm>
      </p:grpSpPr>
      <p:sp>
        <p:nvSpPr>
          <p:cNvPr id="4392" name="Google Shape;4392;p99"/>
          <p:cNvSpPr txBox="1">
            <a:spLocks noGrp="1"/>
          </p:cNvSpPr>
          <p:nvPr>
            <p:ph type="title"/>
          </p:nvPr>
        </p:nvSpPr>
        <p:spPr>
          <a:xfrm>
            <a:off x="0" y="200313"/>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M</a:t>
            </a:r>
            <a:r>
              <a:rPr lang="en" dirty="0" smtClean="0"/>
              <a:t>éthodologie </a:t>
            </a:r>
            <a:endParaRPr sz="3600" dirty="0">
              <a:solidFill>
                <a:schemeClr val="dk2"/>
              </a:solidFill>
              <a:latin typeface="Montserrat ExtraBold"/>
              <a:ea typeface="Montserrat ExtraBold"/>
              <a:cs typeface="Montserrat ExtraBold"/>
              <a:sym typeface="Montserrat ExtraBold"/>
            </a:endParaRPr>
          </a:p>
        </p:txBody>
      </p:sp>
      <p:sp>
        <p:nvSpPr>
          <p:cNvPr id="4394" name="Google Shape;4394;p99"/>
          <p:cNvSpPr txBox="1"/>
          <p:nvPr/>
        </p:nvSpPr>
        <p:spPr>
          <a:xfrm>
            <a:off x="84221" y="2586540"/>
            <a:ext cx="2959769" cy="1656502"/>
          </a:xfrm>
          <a:prstGeom prst="rect">
            <a:avLst/>
          </a:prstGeom>
          <a:noFill/>
          <a:ln>
            <a:noFill/>
          </a:ln>
        </p:spPr>
        <p:txBody>
          <a:bodyPr spcFirstLastPara="1" wrap="square" lIns="91425" tIns="91425" rIns="91425" bIns="91425" anchor="ctr" anchorCtr="0">
            <a:noAutofit/>
          </a:bodyPr>
          <a:lstStyle/>
          <a:p>
            <a:pPr lvl="0"/>
            <a:r>
              <a:rPr lang="fr-FR" sz="1600" dirty="0">
                <a:latin typeface="Times New Roman" panose="02020603050405020304" pitchFamily="18" charset="0"/>
                <a:cs typeface="Times New Roman" panose="02020603050405020304" pitchFamily="18" charset="0"/>
              </a:rPr>
              <a:t>C</a:t>
            </a:r>
            <a:r>
              <a:rPr lang="fr-FR" sz="1600" dirty="0" smtClean="0">
                <a:latin typeface="Times New Roman" panose="02020603050405020304" pitchFamily="18" charset="0"/>
                <a:cs typeface="Times New Roman" panose="02020603050405020304" pitchFamily="18" charset="0"/>
              </a:rPr>
              <a:t>onsultation </a:t>
            </a:r>
            <a:r>
              <a:rPr lang="fr-FR" sz="1600" dirty="0">
                <a:latin typeface="Times New Roman" panose="02020603050405020304" pitchFamily="18" charset="0"/>
                <a:cs typeface="Times New Roman" panose="02020603050405020304" pitchFamily="18" charset="0"/>
              </a:rPr>
              <a:t>des ouvrages, des travaux universitaires, des articles et des sites internet pour </a:t>
            </a:r>
            <a:r>
              <a:rPr lang="fr-FR" sz="1600" dirty="0" smtClean="0">
                <a:latin typeface="Times New Roman" panose="02020603050405020304" pitchFamily="18" charset="0"/>
                <a:cs typeface="Times New Roman" panose="02020603050405020304" pitchFamily="18" charset="0"/>
              </a:rPr>
              <a:t> la présentation </a:t>
            </a:r>
            <a:r>
              <a:rPr lang="fr-FR" sz="1600" dirty="0">
                <a:latin typeface="Times New Roman" panose="02020603050405020304" pitchFamily="18" charset="0"/>
                <a:cs typeface="Times New Roman" panose="02020603050405020304" pitchFamily="18" charset="0"/>
              </a:rPr>
              <a:t>du cadre théorique de </a:t>
            </a:r>
            <a:r>
              <a:rPr lang="fr-FR" sz="1600" dirty="0" smtClean="0">
                <a:latin typeface="Times New Roman" panose="02020603050405020304" pitchFamily="18" charset="0"/>
                <a:cs typeface="Times New Roman" panose="02020603050405020304" pitchFamily="18" charset="0"/>
              </a:rPr>
              <a:t>l’étude.</a:t>
            </a:r>
            <a:endParaRPr sz="1600" dirty="0">
              <a:solidFill>
                <a:schemeClr val="dk1"/>
              </a:solidFill>
              <a:latin typeface="Times New Roman" panose="02020603050405020304" pitchFamily="18" charset="0"/>
              <a:ea typeface="Poppins"/>
              <a:cs typeface="Times New Roman" panose="02020603050405020304" pitchFamily="18" charset="0"/>
              <a:sym typeface="Poppins"/>
            </a:endParaRPr>
          </a:p>
        </p:txBody>
      </p:sp>
      <p:sp>
        <p:nvSpPr>
          <p:cNvPr id="4398" name="Google Shape;4398;p99"/>
          <p:cNvSpPr txBox="1"/>
          <p:nvPr/>
        </p:nvSpPr>
        <p:spPr>
          <a:xfrm>
            <a:off x="5238324" y="2709878"/>
            <a:ext cx="3809423" cy="1612232"/>
          </a:xfrm>
          <a:prstGeom prst="rect">
            <a:avLst/>
          </a:prstGeom>
          <a:noFill/>
          <a:ln>
            <a:noFill/>
          </a:ln>
        </p:spPr>
        <p:txBody>
          <a:bodyPr spcFirstLastPara="1" wrap="square" lIns="91425" tIns="91425" rIns="91425" bIns="91425" anchor="ctr" anchorCtr="0">
            <a:noAutofit/>
          </a:bodyPr>
          <a:lstStyle/>
          <a:p>
            <a:pPr lvl="0"/>
            <a:r>
              <a:rPr lang="fr-FR" sz="1600" dirty="0">
                <a:latin typeface="Times New Roman" panose="02020603050405020304" pitchFamily="18" charset="0"/>
                <a:cs typeface="Times New Roman" panose="02020603050405020304" pitchFamily="18" charset="0"/>
              </a:rPr>
              <a:t>pour la réalisation d’une étude de deux cas pratiques illustrant les différentes démarches prises </a:t>
            </a:r>
            <a:r>
              <a:rPr lang="fr-FR" sz="1600" dirty="0" smtClean="0">
                <a:latin typeface="Times New Roman" panose="02020603050405020304" pitchFamily="18" charset="0"/>
                <a:cs typeface="Times New Roman" panose="02020603050405020304" pitchFamily="18" charset="0"/>
              </a:rPr>
              <a:t>par la SCI afin de financer et accompagner les PME et </a:t>
            </a:r>
            <a:r>
              <a:rPr lang="fr-FR" sz="1600" dirty="0">
                <a:latin typeface="Times New Roman" panose="02020603050405020304" pitchFamily="18" charset="0"/>
                <a:cs typeface="Times New Roman" panose="02020603050405020304" pitchFamily="18" charset="0"/>
              </a:rPr>
              <a:t>pour </a:t>
            </a:r>
            <a:r>
              <a:rPr lang="fr-FR" sz="1600" dirty="0" smtClean="0">
                <a:latin typeface="Times New Roman" panose="02020603050405020304" pitchFamily="18" charset="0"/>
                <a:cs typeface="Times New Roman" panose="02020603050405020304" pitchFamily="18" charset="0"/>
              </a:rPr>
              <a:t>l’identification de </a:t>
            </a:r>
            <a:r>
              <a:rPr lang="fr-FR" sz="1600" dirty="0">
                <a:latin typeface="Times New Roman" panose="02020603050405020304" pitchFamily="18" charset="0"/>
                <a:cs typeface="Times New Roman" panose="02020603050405020304" pitchFamily="18" charset="0"/>
              </a:rPr>
              <a:t>s</a:t>
            </a:r>
            <a:r>
              <a:rPr lang="fr-FR" sz="1600" dirty="0" smtClean="0">
                <a:latin typeface="Times New Roman" panose="02020603050405020304" pitchFamily="18" charset="0"/>
                <a:cs typeface="Times New Roman" panose="02020603050405020304" pitchFamily="18" charset="0"/>
              </a:rPr>
              <a:t>a </a:t>
            </a:r>
            <a:r>
              <a:rPr lang="fr-FR" sz="1600" dirty="0">
                <a:latin typeface="Times New Roman" panose="02020603050405020304" pitchFamily="18" charset="0"/>
                <a:cs typeface="Times New Roman" panose="02020603050405020304" pitchFamily="18" charset="0"/>
              </a:rPr>
              <a:t>valeur </a:t>
            </a:r>
            <a:r>
              <a:rPr lang="fr-FR" sz="1600" dirty="0" smtClean="0">
                <a:latin typeface="Times New Roman" panose="02020603050405020304" pitchFamily="18" charset="0"/>
                <a:cs typeface="Times New Roman" panose="02020603050405020304" pitchFamily="18" charset="0"/>
              </a:rPr>
              <a:t>ajoutée aux </a:t>
            </a:r>
            <a:r>
              <a:rPr lang="fr-FR" sz="1600" dirty="0">
                <a:latin typeface="Times New Roman" panose="02020603050405020304" pitchFamily="18" charset="0"/>
                <a:cs typeface="Times New Roman" panose="02020603050405020304" pitchFamily="18" charset="0"/>
              </a:rPr>
              <a:t>PME ciblées lors de son accompagnement.</a:t>
            </a:r>
            <a:endParaRPr sz="1600" dirty="0">
              <a:solidFill>
                <a:schemeClr val="dk1"/>
              </a:solidFill>
              <a:latin typeface="Times New Roman" panose="02020603050405020304" pitchFamily="18" charset="0"/>
              <a:ea typeface="Poppins"/>
              <a:cs typeface="Times New Roman" panose="02020603050405020304" pitchFamily="18" charset="0"/>
              <a:sym typeface="Poppins"/>
            </a:endParaRPr>
          </a:p>
        </p:txBody>
      </p:sp>
      <p:sp>
        <p:nvSpPr>
          <p:cNvPr id="4399" name="Google Shape;4399;p99"/>
          <p:cNvSpPr/>
          <p:nvPr/>
        </p:nvSpPr>
        <p:spPr>
          <a:xfrm>
            <a:off x="183804" y="1902841"/>
            <a:ext cx="1601734" cy="683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b="1" dirty="0" smtClean="0">
                <a:solidFill>
                  <a:schemeClr val="bg1"/>
                </a:solidFill>
                <a:latin typeface="Montserrat"/>
              </a:rPr>
              <a:t>Approche descriptive</a:t>
            </a:r>
            <a:endParaRPr sz="1600" b="1" dirty="0">
              <a:solidFill>
                <a:schemeClr val="bg1"/>
              </a:solidFill>
              <a:latin typeface="Montserrat"/>
            </a:endParaRPr>
          </a:p>
        </p:txBody>
      </p:sp>
      <p:sp>
        <p:nvSpPr>
          <p:cNvPr id="4400" name="Google Shape;4400;p99"/>
          <p:cNvSpPr/>
          <p:nvPr/>
        </p:nvSpPr>
        <p:spPr>
          <a:xfrm>
            <a:off x="6667888" y="1902841"/>
            <a:ext cx="1757548" cy="6837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600" b="1" dirty="0" smtClean="0">
                <a:solidFill>
                  <a:schemeClr val="bg1"/>
                </a:solidFill>
                <a:latin typeface="Montserrat"/>
              </a:rPr>
              <a:t>Approche analytique</a:t>
            </a:r>
            <a:endParaRPr sz="1600" b="1" dirty="0">
              <a:solidFill>
                <a:schemeClr val="bg1"/>
              </a:solidFill>
              <a:latin typeface="Montserrat"/>
            </a:endParaRPr>
          </a:p>
        </p:txBody>
      </p:sp>
      <p:sp>
        <p:nvSpPr>
          <p:cNvPr id="4401" name="Google Shape;4401;p99"/>
          <p:cNvSpPr/>
          <p:nvPr/>
        </p:nvSpPr>
        <p:spPr>
          <a:xfrm>
            <a:off x="3865965" y="418850"/>
            <a:ext cx="720900" cy="6837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02" name="Google Shape;4402;p99"/>
          <p:cNvCxnSpPr>
            <a:stCxn id="4401" idx="1"/>
            <a:endCxn id="4399" idx="3"/>
          </p:cNvCxnSpPr>
          <p:nvPr/>
        </p:nvCxnSpPr>
        <p:spPr>
          <a:xfrm rot="10800000" flipV="1">
            <a:off x="1785539" y="760699"/>
            <a:ext cx="2080427" cy="1483991"/>
          </a:xfrm>
          <a:prstGeom prst="curvedConnector3">
            <a:avLst>
              <a:gd name="adj1" fmla="val 50000"/>
            </a:avLst>
          </a:prstGeom>
          <a:noFill/>
          <a:ln w="19050" cap="flat" cmpd="sng">
            <a:solidFill>
              <a:schemeClr val="dk2"/>
            </a:solidFill>
            <a:prstDash val="solid"/>
            <a:round/>
            <a:headEnd type="none" w="med" len="med"/>
            <a:tailEnd type="none" w="med" len="med"/>
          </a:ln>
        </p:spPr>
      </p:cxnSp>
      <p:cxnSp>
        <p:nvCxnSpPr>
          <p:cNvPr id="4403" name="Google Shape;4403;p99"/>
          <p:cNvCxnSpPr>
            <a:endCxn id="4400" idx="1"/>
          </p:cNvCxnSpPr>
          <p:nvPr/>
        </p:nvCxnSpPr>
        <p:spPr>
          <a:xfrm>
            <a:off x="4586788" y="760591"/>
            <a:ext cx="2081100" cy="1484100"/>
          </a:xfrm>
          <a:prstGeom prst="curvedConnector3">
            <a:avLst>
              <a:gd name="adj1" fmla="val 50000"/>
            </a:avLst>
          </a:prstGeom>
          <a:noFill/>
          <a:ln w="19050" cap="flat" cmpd="sng">
            <a:solidFill>
              <a:schemeClr val="dk2"/>
            </a:solidFill>
            <a:prstDash val="solid"/>
            <a:round/>
            <a:headEnd type="none" w="med" len="med"/>
            <a:tailEnd type="none" w="med" len="med"/>
          </a:ln>
        </p:spPr>
      </p:cxnSp>
      <p:sp>
        <p:nvSpPr>
          <p:cNvPr id="4404" name="Google Shape;4404;p99"/>
          <p:cNvSpPr/>
          <p:nvPr/>
        </p:nvSpPr>
        <p:spPr>
          <a:xfrm rot="10800000" flipH="1">
            <a:off x="3644100" y="4722455"/>
            <a:ext cx="1855800" cy="1200900"/>
          </a:xfrm>
          <a:prstGeom prst="pie">
            <a:avLst>
              <a:gd name="adj1" fmla="val 0"/>
              <a:gd name="adj2" fmla="val 1083123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14784;p136"/>
          <p:cNvGrpSpPr/>
          <p:nvPr/>
        </p:nvGrpSpPr>
        <p:grpSpPr>
          <a:xfrm>
            <a:off x="4061947" y="553712"/>
            <a:ext cx="354586" cy="353888"/>
            <a:chOff x="-31094350" y="3194000"/>
            <a:chExt cx="292225" cy="291650"/>
          </a:xfrm>
          <a:solidFill>
            <a:schemeClr val="bg1"/>
          </a:solidFill>
        </p:grpSpPr>
        <p:sp>
          <p:nvSpPr>
            <p:cNvPr id="52" name="Google Shape;14785;p136"/>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786;p136"/>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787;p136"/>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788;p136"/>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789;p136"/>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790;p136"/>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791;p136"/>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792;p136"/>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40019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392"/>
                                        </p:tgtEl>
                                        <p:attrNameLst>
                                          <p:attrName>style.visibility</p:attrName>
                                        </p:attrNameLst>
                                      </p:cBhvr>
                                      <p:to>
                                        <p:strVal val="visible"/>
                                      </p:to>
                                    </p:set>
                                    <p:animEffect transition="in" filter="wheel(1)">
                                      <p:cBhvr>
                                        <p:cTn id="7" dur="700"/>
                                        <p:tgtEl>
                                          <p:spTgt spid="4392"/>
                                        </p:tgtEl>
                                      </p:cBhvr>
                                    </p:animEffect>
                                  </p:childTnLst>
                                </p:cTn>
                              </p:par>
                            </p:childTnLst>
                          </p:cTn>
                        </p:par>
                        <p:par>
                          <p:cTn id="8" fill="hold">
                            <p:stCondLst>
                              <p:cond delay="700"/>
                            </p:stCondLst>
                            <p:childTnLst>
                              <p:par>
                                <p:cTn id="9" presetID="26" presetClass="entr" presetSubtype="0" fill="hold" grpId="0" nodeType="afterEffect">
                                  <p:stCondLst>
                                    <p:cond delay="0"/>
                                  </p:stCondLst>
                                  <p:childTnLst>
                                    <p:set>
                                      <p:cBhvr>
                                        <p:cTn id="10" dur="1" fill="hold">
                                          <p:stCondLst>
                                            <p:cond delay="0"/>
                                          </p:stCondLst>
                                        </p:cTn>
                                        <p:tgtEl>
                                          <p:spTgt spid="4394"/>
                                        </p:tgtEl>
                                        <p:attrNameLst>
                                          <p:attrName>style.visibility</p:attrName>
                                        </p:attrNameLst>
                                      </p:cBhvr>
                                      <p:to>
                                        <p:strVal val="visible"/>
                                      </p:to>
                                    </p:set>
                                    <p:animEffect transition="in" filter="wipe(down)">
                                      <p:cBhvr>
                                        <p:cTn id="11" dur="232">
                                          <p:stCondLst>
                                            <p:cond delay="0"/>
                                          </p:stCondLst>
                                        </p:cTn>
                                        <p:tgtEl>
                                          <p:spTgt spid="4394"/>
                                        </p:tgtEl>
                                      </p:cBhvr>
                                    </p:animEffect>
                                    <p:anim calcmode="lin" valueType="num">
                                      <p:cBhvr>
                                        <p:cTn id="12" dur="729" tmFilter="0,0; 0.14,0.36; 0.43,0.73; 0.71,0.91; 1.0,1.0">
                                          <p:stCondLst>
                                            <p:cond delay="0"/>
                                          </p:stCondLst>
                                        </p:cTn>
                                        <p:tgtEl>
                                          <p:spTgt spid="4394"/>
                                        </p:tgtEl>
                                        <p:attrNameLst>
                                          <p:attrName>ppt_x</p:attrName>
                                        </p:attrNameLst>
                                      </p:cBhvr>
                                      <p:tavLst>
                                        <p:tav tm="0">
                                          <p:val>
                                            <p:strVal val="#ppt_x-0.25"/>
                                          </p:val>
                                        </p:tav>
                                        <p:tav tm="100000">
                                          <p:val>
                                            <p:strVal val="#ppt_x"/>
                                          </p:val>
                                        </p:tav>
                                      </p:tavLst>
                                    </p:anim>
                                    <p:anim calcmode="lin" valueType="num">
                                      <p:cBhvr>
                                        <p:cTn id="13" dur="266" tmFilter="0.0,0.0; 0.25,0.07; 0.50,0.2; 0.75,0.467; 1.0,1.0">
                                          <p:stCondLst>
                                            <p:cond delay="0"/>
                                          </p:stCondLst>
                                        </p:cTn>
                                        <p:tgtEl>
                                          <p:spTgt spid="4394"/>
                                        </p:tgtEl>
                                        <p:attrNameLst>
                                          <p:attrName>ppt_y</p:attrName>
                                        </p:attrNameLst>
                                      </p:cBhvr>
                                      <p:tavLst>
                                        <p:tav tm="0" fmla="#ppt_y-sin(pi*$)/3">
                                          <p:val>
                                            <p:fltVal val="0.5"/>
                                          </p:val>
                                        </p:tav>
                                        <p:tav tm="100000">
                                          <p:val>
                                            <p:fltVal val="1"/>
                                          </p:val>
                                        </p:tav>
                                      </p:tavLst>
                                    </p:anim>
                                    <p:anim calcmode="lin" valueType="num">
                                      <p:cBhvr>
                                        <p:cTn id="14" dur="266" tmFilter="0, 0; 0.125,0.2665; 0.25,0.4; 0.375,0.465; 0.5,0.5;  0.625,0.535; 0.75,0.6; 0.875,0.7335; 1,1">
                                          <p:stCondLst>
                                            <p:cond delay="266"/>
                                          </p:stCondLst>
                                        </p:cTn>
                                        <p:tgtEl>
                                          <p:spTgt spid="4394"/>
                                        </p:tgtEl>
                                        <p:attrNameLst>
                                          <p:attrName>ppt_y</p:attrName>
                                        </p:attrNameLst>
                                      </p:cBhvr>
                                      <p:tavLst>
                                        <p:tav tm="0" fmla="#ppt_y-sin(pi*$)/9">
                                          <p:val>
                                            <p:fltVal val="0"/>
                                          </p:val>
                                        </p:tav>
                                        <p:tav tm="100000">
                                          <p:val>
                                            <p:fltVal val="1"/>
                                          </p:val>
                                        </p:tav>
                                      </p:tavLst>
                                    </p:anim>
                                    <p:anim calcmode="lin" valueType="num">
                                      <p:cBhvr>
                                        <p:cTn id="15" dur="133" tmFilter="0, 0; 0.125,0.2665; 0.25,0.4; 0.375,0.465; 0.5,0.5;  0.625,0.535; 0.75,0.6; 0.875,0.7335; 1,1">
                                          <p:stCondLst>
                                            <p:cond delay="530"/>
                                          </p:stCondLst>
                                        </p:cTn>
                                        <p:tgtEl>
                                          <p:spTgt spid="4394"/>
                                        </p:tgtEl>
                                        <p:attrNameLst>
                                          <p:attrName>ppt_y</p:attrName>
                                        </p:attrNameLst>
                                      </p:cBhvr>
                                      <p:tavLst>
                                        <p:tav tm="0" fmla="#ppt_y-sin(pi*$)/27">
                                          <p:val>
                                            <p:fltVal val="0"/>
                                          </p:val>
                                        </p:tav>
                                        <p:tav tm="100000">
                                          <p:val>
                                            <p:fltVal val="1"/>
                                          </p:val>
                                        </p:tav>
                                      </p:tavLst>
                                    </p:anim>
                                    <p:anim calcmode="lin" valueType="num">
                                      <p:cBhvr>
                                        <p:cTn id="16" dur="66" tmFilter="0, 0; 0.125,0.2665; 0.25,0.4; 0.375,0.465; 0.5,0.5;  0.625,0.535; 0.75,0.6; 0.875,0.7335; 1,1">
                                          <p:stCondLst>
                                            <p:cond delay="662"/>
                                          </p:stCondLst>
                                        </p:cTn>
                                        <p:tgtEl>
                                          <p:spTgt spid="4394"/>
                                        </p:tgtEl>
                                        <p:attrNameLst>
                                          <p:attrName>ppt_y</p:attrName>
                                        </p:attrNameLst>
                                      </p:cBhvr>
                                      <p:tavLst>
                                        <p:tav tm="0" fmla="#ppt_y-sin(pi*$)/81">
                                          <p:val>
                                            <p:fltVal val="0"/>
                                          </p:val>
                                        </p:tav>
                                        <p:tav tm="100000">
                                          <p:val>
                                            <p:fltVal val="1"/>
                                          </p:val>
                                        </p:tav>
                                      </p:tavLst>
                                    </p:anim>
                                    <p:animScale>
                                      <p:cBhvr>
                                        <p:cTn id="17" dur="1">
                                          <p:stCondLst>
                                            <p:cond delay="260"/>
                                          </p:stCondLst>
                                        </p:cTn>
                                        <p:tgtEl>
                                          <p:spTgt spid="4394"/>
                                        </p:tgtEl>
                                      </p:cBhvr>
                                      <p:to x="100000" y="60000"/>
                                    </p:animScale>
                                    <p:animScale>
                                      <p:cBhvr>
                                        <p:cTn id="18" dur="66" decel="50000">
                                          <p:stCondLst>
                                            <p:cond delay="270"/>
                                          </p:stCondLst>
                                        </p:cTn>
                                        <p:tgtEl>
                                          <p:spTgt spid="4394"/>
                                        </p:tgtEl>
                                      </p:cBhvr>
                                      <p:to x="100000" y="100000"/>
                                    </p:animScale>
                                    <p:animScale>
                                      <p:cBhvr>
                                        <p:cTn id="19" dur="1">
                                          <p:stCondLst>
                                            <p:cond delay="525"/>
                                          </p:stCondLst>
                                        </p:cTn>
                                        <p:tgtEl>
                                          <p:spTgt spid="4394"/>
                                        </p:tgtEl>
                                      </p:cBhvr>
                                      <p:to x="100000" y="80000"/>
                                    </p:animScale>
                                    <p:animScale>
                                      <p:cBhvr>
                                        <p:cTn id="20" dur="66" decel="50000">
                                          <p:stCondLst>
                                            <p:cond delay="535"/>
                                          </p:stCondLst>
                                        </p:cTn>
                                        <p:tgtEl>
                                          <p:spTgt spid="4394"/>
                                        </p:tgtEl>
                                      </p:cBhvr>
                                      <p:to x="100000" y="100000"/>
                                    </p:animScale>
                                    <p:animScale>
                                      <p:cBhvr>
                                        <p:cTn id="21" dur="1">
                                          <p:stCondLst>
                                            <p:cond delay="657"/>
                                          </p:stCondLst>
                                        </p:cTn>
                                        <p:tgtEl>
                                          <p:spTgt spid="4394"/>
                                        </p:tgtEl>
                                      </p:cBhvr>
                                      <p:to x="100000" y="90000"/>
                                    </p:animScale>
                                    <p:animScale>
                                      <p:cBhvr>
                                        <p:cTn id="22" dur="66" decel="50000">
                                          <p:stCondLst>
                                            <p:cond delay="667"/>
                                          </p:stCondLst>
                                        </p:cTn>
                                        <p:tgtEl>
                                          <p:spTgt spid="4394"/>
                                        </p:tgtEl>
                                      </p:cBhvr>
                                      <p:to x="100000" y="100000"/>
                                    </p:animScale>
                                    <p:animScale>
                                      <p:cBhvr>
                                        <p:cTn id="23" dur="1">
                                          <p:stCondLst>
                                            <p:cond delay="723"/>
                                          </p:stCondLst>
                                        </p:cTn>
                                        <p:tgtEl>
                                          <p:spTgt spid="4394"/>
                                        </p:tgtEl>
                                      </p:cBhvr>
                                      <p:to x="100000" y="95000"/>
                                    </p:animScale>
                                    <p:animScale>
                                      <p:cBhvr>
                                        <p:cTn id="24" dur="66" decel="50000">
                                          <p:stCondLst>
                                            <p:cond delay="734"/>
                                          </p:stCondLst>
                                        </p:cTn>
                                        <p:tgtEl>
                                          <p:spTgt spid="4394"/>
                                        </p:tgtEl>
                                      </p:cBhvr>
                                      <p:to x="100000" y="100000"/>
                                    </p:animScale>
                                  </p:childTnLst>
                                </p:cTn>
                              </p:par>
                            </p:childTnLst>
                          </p:cTn>
                        </p:par>
                        <p:par>
                          <p:cTn id="25" fill="hold">
                            <p:stCondLst>
                              <p:cond delay="1500"/>
                            </p:stCondLst>
                            <p:childTnLst>
                              <p:par>
                                <p:cTn id="26" presetID="26" presetClass="entr" presetSubtype="0" fill="hold" grpId="0" nodeType="afterEffect">
                                  <p:stCondLst>
                                    <p:cond delay="0"/>
                                  </p:stCondLst>
                                  <p:childTnLst>
                                    <p:set>
                                      <p:cBhvr>
                                        <p:cTn id="27" dur="1" fill="hold">
                                          <p:stCondLst>
                                            <p:cond delay="0"/>
                                          </p:stCondLst>
                                        </p:cTn>
                                        <p:tgtEl>
                                          <p:spTgt spid="4398"/>
                                        </p:tgtEl>
                                        <p:attrNameLst>
                                          <p:attrName>style.visibility</p:attrName>
                                        </p:attrNameLst>
                                      </p:cBhvr>
                                      <p:to>
                                        <p:strVal val="visible"/>
                                      </p:to>
                                    </p:set>
                                    <p:animEffect transition="in" filter="wipe(down)">
                                      <p:cBhvr>
                                        <p:cTn id="28" dur="261">
                                          <p:stCondLst>
                                            <p:cond delay="0"/>
                                          </p:stCondLst>
                                        </p:cTn>
                                        <p:tgtEl>
                                          <p:spTgt spid="4398"/>
                                        </p:tgtEl>
                                      </p:cBhvr>
                                    </p:animEffect>
                                    <p:anim calcmode="lin" valueType="num">
                                      <p:cBhvr>
                                        <p:cTn id="29" dur="820" tmFilter="0,0; 0.14,0.36; 0.43,0.73; 0.71,0.91; 1.0,1.0">
                                          <p:stCondLst>
                                            <p:cond delay="0"/>
                                          </p:stCondLst>
                                        </p:cTn>
                                        <p:tgtEl>
                                          <p:spTgt spid="4398"/>
                                        </p:tgtEl>
                                        <p:attrNameLst>
                                          <p:attrName>ppt_x</p:attrName>
                                        </p:attrNameLst>
                                      </p:cBhvr>
                                      <p:tavLst>
                                        <p:tav tm="0">
                                          <p:val>
                                            <p:strVal val="#ppt_x-0.25"/>
                                          </p:val>
                                        </p:tav>
                                        <p:tav tm="100000">
                                          <p:val>
                                            <p:strVal val="#ppt_x"/>
                                          </p:val>
                                        </p:tav>
                                      </p:tavLst>
                                    </p:anim>
                                    <p:anim calcmode="lin" valueType="num">
                                      <p:cBhvr>
                                        <p:cTn id="30" dur="299" tmFilter="0.0,0.0; 0.25,0.07; 0.50,0.2; 0.75,0.467; 1.0,1.0">
                                          <p:stCondLst>
                                            <p:cond delay="0"/>
                                          </p:stCondLst>
                                        </p:cTn>
                                        <p:tgtEl>
                                          <p:spTgt spid="4398"/>
                                        </p:tgtEl>
                                        <p:attrNameLst>
                                          <p:attrName>ppt_y</p:attrName>
                                        </p:attrNameLst>
                                      </p:cBhvr>
                                      <p:tavLst>
                                        <p:tav tm="0" fmla="#ppt_y-sin(pi*$)/3">
                                          <p:val>
                                            <p:fltVal val="0.5"/>
                                          </p:val>
                                        </p:tav>
                                        <p:tav tm="100000">
                                          <p:val>
                                            <p:fltVal val="1"/>
                                          </p:val>
                                        </p:tav>
                                      </p:tavLst>
                                    </p:anim>
                                    <p:anim calcmode="lin" valueType="num">
                                      <p:cBhvr>
                                        <p:cTn id="31" dur="299" tmFilter="0, 0; 0.125,0.2665; 0.25,0.4; 0.375,0.465; 0.5,0.5;  0.625,0.535; 0.75,0.6; 0.875,0.7335; 1,1">
                                          <p:stCondLst>
                                            <p:cond delay="299"/>
                                          </p:stCondLst>
                                        </p:cTn>
                                        <p:tgtEl>
                                          <p:spTgt spid="4398"/>
                                        </p:tgtEl>
                                        <p:attrNameLst>
                                          <p:attrName>ppt_y</p:attrName>
                                        </p:attrNameLst>
                                      </p:cBhvr>
                                      <p:tavLst>
                                        <p:tav tm="0" fmla="#ppt_y-sin(pi*$)/9">
                                          <p:val>
                                            <p:fltVal val="0"/>
                                          </p:val>
                                        </p:tav>
                                        <p:tav tm="100000">
                                          <p:val>
                                            <p:fltVal val="1"/>
                                          </p:val>
                                        </p:tav>
                                      </p:tavLst>
                                    </p:anim>
                                    <p:anim calcmode="lin" valueType="num">
                                      <p:cBhvr>
                                        <p:cTn id="32" dur="149" tmFilter="0, 0; 0.125,0.2665; 0.25,0.4; 0.375,0.465; 0.5,0.5;  0.625,0.535; 0.75,0.6; 0.875,0.7335; 1,1">
                                          <p:stCondLst>
                                            <p:cond delay="596"/>
                                          </p:stCondLst>
                                        </p:cTn>
                                        <p:tgtEl>
                                          <p:spTgt spid="4398"/>
                                        </p:tgtEl>
                                        <p:attrNameLst>
                                          <p:attrName>ppt_y</p:attrName>
                                        </p:attrNameLst>
                                      </p:cBhvr>
                                      <p:tavLst>
                                        <p:tav tm="0" fmla="#ppt_y-sin(pi*$)/27">
                                          <p:val>
                                            <p:fltVal val="0"/>
                                          </p:val>
                                        </p:tav>
                                        <p:tav tm="100000">
                                          <p:val>
                                            <p:fltVal val="1"/>
                                          </p:val>
                                        </p:tav>
                                      </p:tavLst>
                                    </p:anim>
                                    <p:anim calcmode="lin" valueType="num">
                                      <p:cBhvr>
                                        <p:cTn id="33" dur="74" tmFilter="0, 0; 0.125,0.2665; 0.25,0.4; 0.375,0.465; 0.5,0.5;  0.625,0.535; 0.75,0.6; 0.875,0.7335; 1,1">
                                          <p:stCondLst>
                                            <p:cond delay="745"/>
                                          </p:stCondLst>
                                        </p:cTn>
                                        <p:tgtEl>
                                          <p:spTgt spid="4398"/>
                                        </p:tgtEl>
                                        <p:attrNameLst>
                                          <p:attrName>ppt_y</p:attrName>
                                        </p:attrNameLst>
                                      </p:cBhvr>
                                      <p:tavLst>
                                        <p:tav tm="0" fmla="#ppt_y-sin(pi*$)/81">
                                          <p:val>
                                            <p:fltVal val="0"/>
                                          </p:val>
                                        </p:tav>
                                        <p:tav tm="100000">
                                          <p:val>
                                            <p:fltVal val="1"/>
                                          </p:val>
                                        </p:tav>
                                      </p:tavLst>
                                    </p:anim>
                                    <p:animScale>
                                      <p:cBhvr>
                                        <p:cTn id="34" dur="12">
                                          <p:stCondLst>
                                            <p:cond delay="292"/>
                                          </p:stCondLst>
                                        </p:cTn>
                                        <p:tgtEl>
                                          <p:spTgt spid="4398"/>
                                        </p:tgtEl>
                                      </p:cBhvr>
                                      <p:to x="100000" y="60000"/>
                                    </p:animScale>
                                    <p:animScale>
                                      <p:cBhvr>
                                        <p:cTn id="35" dur="75" decel="50000">
                                          <p:stCondLst>
                                            <p:cond delay="304"/>
                                          </p:stCondLst>
                                        </p:cTn>
                                        <p:tgtEl>
                                          <p:spTgt spid="4398"/>
                                        </p:tgtEl>
                                      </p:cBhvr>
                                      <p:to x="100000" y="100000"/>
                                    </p:animScale>
                                    <p:animScale>
                                      <p:cBhvr>
                                        <p:cTn id="36" dur="12">
                                          <p:stCondLst>
                                            <p:cond delay="590"/>
                                          </p:stCondLst>
                                        </p:cTn>
                                        <p:tgtEl>
                                          <p:spTgt spid="4398"/>
                                        </p:tgtEl>
                                      </p:cBhvr>
                                      <p:to x="100000" y="80000"/>
                                    </p:animScale>
                                    <p:animScale>
                                      <p:cBhvr>
                                        <p:cTn id="37" dur="75" decel="50000">
                                          <p:stCondLst>
                                            <p:cond delay="602"/>
                                          </p:stCondLst>
                                        </p:cTn>
                                        <p:tgtEl>
                                          <p:spTgt spid="4398"/>
                                        </p:tgtEl>
                                      </p:cBhvr>
                                      <p:to x="100000" y="100000"/>
                                    </p:animScale>
                                    <p:animScale>
                                      <p:cBhvr>
                                        <p:cTn id="38" dur="12">
                                          <p:stCondLst>
                                            <p:cond delay="739"/>
                                          </p:stCondLst>
                                        </p:cTn>
                                        <p:tgtEl>
                                          <p:spTgt spid="4398"/>
                                        </p:tgtEl>
                                      </p:cBhvr>
                                      <p:to x="100000" y="90000"/>
                                    </p:animScale>
                                    <p:animScale>
                                      <p:cBhvr>
                                        <p:cTn id="39" dur="75" decel="50000">
                                          <p:stCondLst>
                                            <p:cond delay="751"/>
                                          </p:stCondLst>
                                        </p:cTn>
                                        <p:tgtEl>
                                          <p:spTgt spid="4398"/>
                                        </p:tgtEl>
                                      </p:cBhvr>
                                      <p:to x="100000" y="100000"/>
                                    </p:animScale>
                                    <p:animScale>
                                      <p:cBhvr>
                                        <p:cTn id="40" dur="12">
                                          <p:stCondLst>
                                            <p:cond delay="814"/>
                                          </p:stCondLst>
                                        </p:cTn>
                                        <p:tgtEl>
                                          <p:spTgt spid="4398"/>
                                        </p:tgtEl>
                                      </p:cBhvr>
                                      <p:to x="100000" y="95000"/>
                                    </p:animScale>
                                    <p:animScale>
                                      <p:cBhvr>
                                        <p:cTn id="41" dur="75" decel="50000">
                                          <p:stCondLst>
                                            <p:cond delay="825"/>
                                          </p:stCondLst>
                                        </p:cTn>
                                        <p:tgtEl>
                                          <p:spTgt spid="43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 grpId="0"/>
      <p:bldP spid="4394" grpId="0"/>
      <p:bldP spid="43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95" name="Google Shape;1595;p28"/>
          <p:cNvSpPr txBox="1">
            <a:spLocks noGrp="1"/>
          </p:cNvSpPr>
          <p:nvPr>
            <p:ph type="title"/>
          </p:nvPr>
        </p:nvSpPr>
        <p:spPr>
          <a:xfrm>
            <a:off x="719572" y="397438"/>
            <a:ext cx="7704000" cy="513300"/>
          </a:xfrm>
          <a:prstGeom prst="rect">
            <a:avLst/>
          </a:prstGeom>
        </p:spPr>
        <p:txBody>
          <a:bodyPr spcFirstLastPara="1" wrap="square" lIns="91423" tIns="91423" rIns="91423" bIns="91423" anchor="t" anchorCtr="0">
            <a:noAutofit/>
          </a:bodyPr>
          <a:lstStyle/>
          <a:p>
            <a:r>
              <a:rPr lang="en-US" dirty="0" smtClean="0"/>
              <a:t>Plan de travail </a:t>
            </a:r>
            <a:endParaRPr dirty="0"/>
          </a:p>
        </p:txBody>
      </p:sp>
      <p:grpSp>
        <p:nvGrpSpPr>
          <p:cNvPr id="79" name="Google Shape;1620;p28"/>
          <p:cNvGrpSpPr/>
          <p:nvPr/>
        </p:nvGrpSpPr>
        <p:grpSpPr>
          <a:xfrm>
            <a:off x="1640096" y="1641997"/>
            <a:ext cx="1604427" cy="405209"/>
            <a:chOff x="3647649" y="2747225"/>
            <a:chExt cx="1604427" cy="405209"/>
          </a:xfrm>
        </p:grpSpPr>
        <p:sp>
          <p:nvSpPr>
            <p:cNvPr id="81" name="Google Shape;1622;p28"/>
            <p:cNvSpPr/>
            <p:nvPr/>
          </p:nvSpPr>
          <p:spPr>
            <a:xfrm>
              <a:off x="3693211" y="2757720"/>
              <a:ext cx="1502319" cy="381995"/>
            </a:xfrm>
            <a:custGeom>
              <a:avLst/>
              <a:gdLst/>
              <a:ahLst/>
              <a:cxnLst/>
              <a:rect l="l" t="t" r="r" b="b"/>
              <a:pathLst>
                <a:path w="84114" h="23708" extrusionOk="0">
                  <a:moveTo>
                    <a:pt x="11854" y="0"/>
                  </a:moveTo>
                  <a:cubicBezTo>
                    <a:pt x="11448" y="0"/>
                    <a:pt x="11083" y="41"/>
                    <a:pt x="10677" y="81"/>
                  </a:cubicBezTo>
                  <a:cubicBezTo>
                    <a:pt x="10312" y="122"/>
                    <a:pt x="9906" y="162"/>
                    <a:pt x="9540" y="244"/>
                  </a:cubicBezTo>
                  <a:cubicBezTo>
                    <a:pt x="9175" y="325"/>
                    <a:pt x="8769" y="406"/>
                    <a:pt x="8404" y="528"/>
                  </a:cubicBezTo>
                  <a:cubicBezTo>
                    <a:pt x="8038" y="650"/>
                    <a:pt x="7673" y="771"/>
                    <a:pt x="7308" y="934"/>
                  </a:cubicBezTo>
                  <a:cubicBezTo>
                    <a:pt x="6942" y="1056"/>
                    <a:pt x="6618" y="1218"/>
                    <a:pt x="6252" y="1421"/>
                  </a:cubicBezTo>
                  <a:cubicBezTo>
                    <a:pt x="5927" y="1583"/>
                    <a:pt x="5603" y="1786"/>
                    <a:pt x="5278" y="2030"/>
                  </a:cubicBezTo>
                  <a:cubicBezTo>
                    <a:pt x="4953" y="2233"/>
                    <a:pt x="4628" y="2476"/>
                    <a:pt x="4344" y="2720"/>
                  </a:cubicBezTo>
                  <a:cubicBezTo>
                    <a:pt x="4060" y="2964"/>
                    <a:pt x="3735" y="3207"/>
                    <a:pt x="3492" y="3491"/>
                  </a:cubicBezTo>
                  <a:cubicBezTo>
                    <a:pt x="3208" y="3775"/>
                    <a:pt x="2923" y="4060"/>
                    <a:pt x="2680" y="4344"/>
                  </a:cubicBezTo>
                  <a:cubicBezTo>
                    <a:pt x="2436" y="4628"/>
                    <a:pt x="2233" y="4953"/>
                    <a:pt x="1990" y="5277"/>
                  </a:cubicBezTo>
                  <a:cubicBezTo>
                    <a:pt x="1787" y="5602"/>
                    <a:pt x="1584" y="5927"/>
                    <a:pt x="1421" y="6292"/>
                  </a:cubicBezTo>
                  <a:cubicBezTo>
                    <a:pt x="1218" y="6617"/>
                    <a:pt x="1056" y="6982"/>
                    <a:pt x="894" y="7307"/>
                  </a:cubicBezTo>
                  <a:cubicBezTo>
                    <a:pt x="772" y="7673"/>
                    <a:pt x="650" y="8038"/>
                    <a:pt x="528" y="8403"/>
                  </a:cubicBezTo>
                  <a:cubicBezTo>
                    <a:pt x="406" y="8809"/>
                    <a:pt x="325" y="9175"/>
                    <a:pt x="244" y="9540"/>
                  </a:cubicBezTo>
                  <a:cubicBezTo>
                    <a:pt x="163" y="9905"/>
                    <a:pt x="82" y="10311"/>
                    <a:pt x="82" y="10677"/>
                  </a:cubicBezTo>
                  <a:cubicBezTo>
                    <a:pt x="41" y="11083"/>
                    <a:pt x="0" y="11489"/>
                    <a:pt x="0" y="11854"/>
                  </a:cubicBezTo>
                  <a:cubicBezTo>
                    <a:pt x="0" y="12260"/>
                    <a:pt x="41" y="12625"/>
                    <a:pt x="82" y="13031"/>
                  </a:cubicBezTo>
                  <a:cubicBezTo>
                    <a:pt x="82" y="13396"/>
                    <a:pt x="163" y="13762"/>
                    <a:pt x="244" y="14168"/>
                  </a:cubicBezTo>
                  <a:cubicBezTo>
                    <a:pt x="325" y="14533"/>
                    <a:pt x="406" y="14899"/>
                    <a:pt x="528" y="15304"/>
                  </a:cubicBezTo>
                  <a:cubicBezTo>
                    <a:pt x="609" y="15670"/>
                    <a:pt x="772" y="16035"/>
                    <a:pt x="894" y="16401"/>
                  </a:cubicBezTo>
                  <a:cubicBezTo>
                    <a:pt x="1056" y="16725"/>
                    <a:pt x="1218" y="17091"/>
                    <a:pt x="1421" y="17415"/>
                  </a:cubicBezTo>
                  <a:cubicBezTo>
                    <a:pt x="1584" y="17781"/>
                    <a:pt x="1787" y="18106"/>
                    <a:pt x="1990" y="18430"/>
                  </a:cubicBezTo>
                  <a:cubicBezTo>
                    <a:pt x="2233" y="18755"/>
                    <a:pt x="2436" y="19080"/>
                    <a:pt x="2680" y="19364"/>
                  </a:cubicBezTo>
                  <a:cubicBezTo>
                    <a:pt x="2964" y="19648"/>
                    <a:pt x="3208" y="19932"/>
                    <a:pt x="3492" y="20216"/>
                  </a:cubicBezTo>
                  <a:cubicBezTo>
                    <a:pt x="3735" y="20501"/>
                    <a:pt x="4060" y="20744"/>
                    <a:pt x="4344" y="20988"/>
                  </a:cubicBezTo>
                  <a:cubicBezTo>
                    <a:pt x="4628" y="21231"/>
                    <a:pt x="4953" y="21475"/>
                    <a:pt x="5278" y="21678"/>
                  </a:cubicBezTo>
                  <a:cubicBezTo>
                    <a:pt x="5603" y="21921"/>
                    <a:pt x="5927" y="22124"/>
                    <a:pt x="6252" y="22287"/>
                  </a:cubicBezTo>
                  <a:cubicBezTo>
                    <a:pt x="6618" y="22490"/>
                    <a:pt x="6942" y="22652"/>
                    <a:pt x="7308" y="22774"/>
                  </a:cubicBezTo>
                  <a:cubicBezTo>
                    <a:pt x="7673" y="22936"/>
                    <a:pt x="8038" y="23058"/>
                    <a:pt x="8404" y="23180"/>
                  </a:cubicBezTo>
                  <a:cubicBezTo>
                    <a:pt x="8769" y="23302"/>
                    <a:pt x="9175" y="23383"/>
                    <a:pt x="9540" y="23464"/>
                  </a:cubicBezTo>
                  <a:cubicBezTo>
                    <a:pt x="9906" y="23545"/>
                    <a:pt x="10312" y="23626"/>
                    <a:pt x="10677" y="23626"/>
                  </a:cubicBezTo>
                  <a:cubicBezTo>
                    <a:pt x="11083" y="23667"/>
                    <a:pt x="11448" y="23708"/>
                    <a:pt x="11854" y="23708"/>
                  </a:cubicBezTo>
                  <a:lnTo>
                    <a:pt x="72260" y="23708"/>
                  </a:lnTo>
                  <a:cubicBezTo>
                    <a:pt x="72666" y="23708"/>
                    <a:pt x="73031" y="23667"/>
                    <a:pt x="73437" y="23626"/>
                  </a:cubicBezTo>
                  <a:cubicBezTo>
                    <a:pt x="73803" y="23586"/>
                    <a:pt x="74209" y="23545"/>
                    <a:pt x="74574" y="23464"/>
                  </a:cubicBezTo>
                  <a:cubicBezTo>
                    <a:pt x="74939" y="23383"/>
                    <a:pt x="75345" y="23302"/>
                    <a:pt x="75711" y="23180"/>
                  </a:cubicBezTo>
                  <a:cubicBezTo>
                    <a:pt x="76076" y="23058"/>
                    <a:pt x="76441" y="22936"/>
                    <a:pt x="76807" y="22774"/>
                  </a:cubicBezTo>
                  <a:cubicBezTo>
                    <a:pt x="77172" y="22652"/>
                    <a:pt x="77497" y="22490"/>
                    <a:pt x="77862" y="22287"/>
                  </a:cubicBezTo>
                  <a:cubicBezTo>
                    <a:pt x="78187" y="22124"/>
                    <a:pt x="78512" y="21921"/>
                    <a:pt x="78836" y="21678"/>
                  </a:cubicBezTo>
                  <a:cubicBezTo>
                    <a:pt x="79161" y="21475"/>
                    <a:pt x="79486" y="21231"/>
                    <a:pt x="79770" y="20988"/>
                  </a:cubicBezTo>
                  <a:cubicBezTo>
                    <a:pt x="80095" y="20744"/>
                    <a:pt x="80379" y="20501"/>
                    <a:pt x="80623" y="20216"/>
                  </a:cubicBezTo>
                  <a:cubicBezTo>
                    <a:pt x="80907" y="19932"/>
                    <a:pt x="81191" y="19648"/>
                    <a:pt x="81435" y="19364"/>
                  </a:cubicBezTo>
                  <a:cubicBezTo>
                    <a:pt x="81678" y="19080"/>
                    <a:pt x="81881" y="18755"/>
                    <a:pt x="82125" y="18430"/>
                  </a:cubicBezTo>
                  <a:cubicBezTo>
                    <a:pt x="82328" y="18106"/>
                    <a:pt x="82531" y="17781"/>
                    <a:pt x="82693" y="17415"/>
                  </a:cubicBezTo>
                  <a:cubicBezTo>
                    <a:pt x="82896" y="17091"/>
                    <a:pt x="83058" y="16766"/>
                    <a:pt x="83221" y="16401"/>
                  </a:cubicBezTo>
                  <a:cubicBezTo>
                    <a:pt x="83343" y="16035"/>
                    <a:pt x="83505" y="15670"/>
                    <a:pt x="83586" y="15304"/>
                  </a:cubicBezTo>
                  <a:cubicBezTo>
                    <a:pt x="83708" y="14939"/>
                    <a:pt x="83789" y="14533"/>
                    <a:pt x="83870" y="14168"/>
                  </a:cubicBezTo>
                  <a:cubicBezTo>
                    <a:pt x="83951" y="13802"/>
                    <a:pt x="84033" y="13396"/>
                    <a:pt x="84073" y="13031"/>
                  </a:cubicBezTo>
                  <a:cubicBezTo>
                    <a:pt x="84073" y="12625"/>
                    <a:pt x="84114" y="12260"/>
                    <a:pt x="84114" y="11854"/>
                  </a:cubicBezTo>
                  <a:cubicBezTo>
                    <a:pt x="84114" y="11448"/>
                    <a:pt x="84073" y="11083"/>
                    <a:pt x="84073" y="10677"/>
                  </a:cubicBezTo>
                  <a:cubicBezTo>
                    <a:pt x="84033" y="10311"/>
                    <a:pt x="83951" y="9946"/>
                    <a:pt x="83870" y="9540"/>
                  </a:cubicBezTo>
                  <a:cubicBezTo>
                    <a:pt x="83789" y="9175"/>
                    <a:pt x="83708" y="8809"/>
                    <a:pt x="83586" y="8403"/>
                  </a:cubicBezTo>
                  <a:cubicBezTo>
                    <a:pt x="83505" y="8038"/>
                    <a:pt x="83343" y="7673"/>
                    <a:pt x="83221" y="7307"/>
                  </a:cubicBezTo>
                  <a:cubicBezTo>
                    <a:pt x="83058" y="6982"/>
                    <a:pt x="82896" y="6617"/>
                    <a:pt x="82693" y="6292"/>
                  </a:cubicBezTo>
                  <a:cubicBezTo>
                    <a:pt x="82531" y="5927"/>
                    <a:pt x="82328" y="5602"/>
                    <a:pt x="82125" y="5277"/>
                  </a:cubicBezTo>
                  <a:cubicBezTo>
                    <a:pt x="81881" y="4953"/>
                    <a:pt x="81678" y="4628"/>
                    <a:pt x="81435" y="4344"/>
                  </a:cubicBezTo>
                  <a:cubicBezTo>
                    <a:pt x="81191" y="4060"/>
                    <a:pt x="80907" y="3775"/>
                    <a:pt x="80623" y="3491"/>
                  </a:cubicBezTo>
                  <a:cubicBezTo>
                    <a:pt x="80379" y="3207"/>
                    <a:pt x="80095" y="2964"/>
                    <a:pt x="79770" y="2720"/>
                  </a:cubicBezTo>
                  <a:cubicBezTo>
                    <a:pt x="79486" y="2476"/>
                    <a:pt x="79161" y="2233"/>
                    <a:pt x="78836" y="2030"/>
                  </a:cubicBezTo>
                  <a:cubicBezTo>
                    <a:pt x="78512" y="1786"/>
                    <a:pt x="78187" y="1583"/>
                    <a:pt x="77862" y="1421"/>
                  </a:cubicBezTo>
                  <a:cubicBezTo>
                    <a:pt x="77497" y="1218"/>
                    <a:pt x="77172" y="1056"/>
                    <a:pt x="76807" y="934"/>
                  </a:cubicBezTo>
                  <a:cubicBezTo>
                    <a:pt x="76441" y="771"/>
                    <a:pt x="76076" y="650"/>
                    <a:pt x="75711" y="528"/>
                  </a:cubicBezTo>
                  <a:cubicBezTo>
                    <a:pt x="75345" y="406"/>
                    <a:pt x="74939" y="325"/>
                    <a:pt x="74574" y="244"/>
                  </a:cubicBezTo>
                  <a:cubicBezTo>
                    <a:pt x="74209" y="162"/>
                    <a:pt x="73803" y="122"/>
                    <a:pt x="73437" y="81"/>
                  </a:cubicBezTo>
                  <a:cubicBezTo>
                    <a:pt x="73031" y="41"/>
                    <a:pt x="72666" y="0"/>
                    <a:pt x="72260" y="0"/>
                  </a:cubicBezTo>
                  <a:close/>
                </a:path>
              </a:pathLst>
            </a:custGeom>
            <a:solidFill>
              <a:srgbClr val="FFFFFF"/>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2" name="Google Shape;1623;p28"/>
            <p:cNvSpPr/>
            <p:nvPr/>
          </p:nvSpPr>
          <p:spPr>
            <a:xfrm>
              <a:off x="3672020" y="2748867"/>
              <a:ext cx="389223" cy="390079"/>
            </a:xfrm>
            <a:custGeom>
              <a:avLst/>
              <a:gdLst/>
              <a:ahLst/>
              <a:cxnLst/>
              <a:rect l="l" t="t" r="r" b="b"/>
              <a:pathLst>
                <a:path w="18188" h="18228" extrusionOk="0">
                  <a:moveTo>
                    <a:pt x="9094" y="0"/>
                  </a:moveTo>
                  <a:cubicBezTo>
                    <a:pt x="8810" y="0"/>
                    <a:pt x="8485" y="41"/>
                    <a:pt x="8201" y="81"/>
                  </a:cubicBezTo>
                  <a:cubicBezTo>
                    <a:pt x="7917" y="81"/>
                    <a:pt x="7592" y="122"/>
                    <a:pt x="7308" y="203"/>
                  </a:cubicBezTo>
                  <a:cubicBezTo>
                    <a:pt x="7024" y="244"/>
                    <a:pt x="6739" y="325"/>
                    <a:pt x="6455" y="406"/>
                  </a:cubicBezTo>
                  <a:cubicBezTo>
                    <a:pt x="6171" y="487"/>
                    <a:pt x="5887" y="609"/>
                    <a:pt x="5603" y="731"/>
                  </a:cubicBezTo>
                  <a:cubicBezTo>
                    <a:pt x="5319" y="812"/>
                    <a:pt x="5075" y="934"/>
                    <a:pt x="4791" y="1096"/>
                  </a:cubicBezTo>
                  <a:cubicBezTo>
                    <a:pt x="4547" y="1218"/>
                    <a:pt x="4263" y="1381"/>
                    <a:pt x="4020" y="1543"/>
                  </a:cubicBezTo>
                  <a:cubicBezTo>
                    <a:pt x="3776" y="1705"/>
                    <a:pt x="3532" y="1908"/>
                    <a:pt x="3329" y="2071"/>
                  </a:cubicBezTo>
                  <a:cubicBezTo>
                    <a:pt x="3086" y="2274"/>
                    <a:pt x="2883" y="2477"/>
                    <a:pt x="2639" y="2680"/>
                  </a:cubicBezTo>
                  <a:cubicBezTo>
                    <a:pt x="2436" y="2883"/>
                    <a:pt x="2233" y="3126"/>
                    <a:pt x="2071" y="3370"/>
                  </a:cubicBezTo>
                  <a:cubicBezTo>
                    <a:pt x="1868" y="3573"/>
                    <a:pt x="1706" y="3816"/>
                    <a:pt x="1503" y="4060"/>
                  </a:cubicBezTo>
                  <a:cubicBezTo>
                    <a:pt x="1340" y="4303"/>
                    <a:pt x="1178" y="4547"/>
                    <a:pt x="1056" y="4831"/>
                  </a:cubicBezTo>
                  <a:cubicBezTo>
                    <a:pt x="934" y="5115"/>
                    <a:pt x="772" y="5359"/>
                    <a:pt x="691" y="5643"/>
                  </a:cubicBezTo>
                  <a:cubicBezTo>
                    <a:pt x="569" y="5927"/>
                    <a:pt x="447" y="6211"/>
                    <a:pt x="366" y="6496"/>
                  </a:cubicBezTo>
                  <a:cubicBezTo>
                    <a:pt x="285" y="6780"/>
                    <a:pt x="204" y="7064"/>
                    <a:pt x="163" y="7348"/>
                  </a:cubicBezTo>
                  <a:cubicBezTo>
                    <a:pt x="82" y="7632"/>
                    <a:pt x="41" y="7957"/>
                    <a:pt x="41" y="8241"/>
                  </a:cubicBezTo>
                  <a:cubicBezTo>
                    <a:pt x="1" y="8525"/>
                    <a:pt x="1" y="8809"/>
                    <a:pt x="1" y="9134"/>
                  </a:cubicBezTo>
                  <a:cubicBezTo>
                    <a:pt x="1" y="9418"/>
                    <a:pt x="1" y="9703"/>
                    <a:pt x="41" y="10027"/>
                  </a:cubicBezTo>
                  <a:cubicBezTo>
                    <a:pt x="41" y="10311"/>
                    <a:pt x="82" y="10596"/>
                    <a:pt x="163" y="10920"/>
                  </a:cubicBezTo>
                  <a:cubicBezTo>
                    <a:pt x="204" y="11205"/>
                    <a:pt x="285" y="11489"/>
                    <a:pt x="366" y="11773"/>
                  </a:cubicBezTo>
                  <a:cubicBezTo>
                    <a:pt x="447" y="12057"/>
                    <a:pt x="569" y="12341"/>
                    <a:pt x="691" y="12625"/>
                  </a:cubicBezTo>
                  <a:cubicBezTo>
                    <a:pt x="772" y="12869"/>
                    <a:pt x="934" y="13153"/>
                    <a:pt x="1056" y="13437"/>
                  </a:cubicBezTo>
                  <a:cubicBezTo>
                    <a:pt x="1219" y="13681"/>
                    <a:pt x="1340" y="13924"/>
                    <a:pt x="1503" y="14168"/>
                  </a:cubicBezTo>
                  <a:cubicBezTo>
                    <a:pt x="1706" y="14412"/>
                    <a:pt x="1868" y="14655"/>
                    <a:pt x="2071" y="14899"/>
                  </a:cubicBezTo>
                  <a:cubicBezTo>
                    <a:pt x="2233" y="15142"/>
                    <a:pt x="2436" y="15345"/>
                    <a:pt x="2639" y="15548"/>
                  </a:cubicBezTo>
                  <a:cubicBezTo>
                    <a:pt x="2883" y="15792"/>
                    <a:pt x="3086" y="15995"/>
                    <a:pt x="3329" y="16157"/>
                  </a:cubicBezTo>
                  <a:cubicBezTo>
                    <a:pt x="3532" y="16360"/>
                    <a:pt x="3776" y="16523"/>
                    <a:pt x="4020" y="16685"/>
                  </a:cubicBezTo>
                  <a:cubicBezTo>
                    <a:pt x="4263" y="16847"/>
                    <a:pt x="4547" y="17010"/>
                    <a:pt x="4791" y="17172"/>
                  </a:cubicBezTo>
                  <a:cubicBezTo>
                    <a:pt x="5075" y="17294"/>
                    <a:pt x="5319" y="17416"/>
                    <a:pt x="5603" y="17537"/>
                  </a:cubicBezTo>
                  <a:cubicBezTo>
                    <a:pt x="5887" y="17659"/>
                    <a:pt x="6171" y="17740"/>
                    <a:pt x="6455" y="17822"/>
                  </a:cubicBezTo>
                  <a:cubicBezTo>
                    <a:pt x="6739" y="17943"/>
                    <a:pt x="7024" y="17984"/>
                    <a:pt x="7308" y="18065"/>
                  </a:cubicBezTo>
                  <a:cubicBezTo>
                    <a:pt x="7592" y="18106"/>
                    <a:pt x="7917" y="18146"/>
                    <a:pt x="8201" y="18187"/>
                  </a:cubicBezTo>
                  <a:cubicBezTo>
                    <a:pt x="8485" y="18228"/>
                    <a:pt x="8810" y="18228"/>
                    <a:pt x="9094" y="18228"/>
                  </a:cubicBezTo>
                  <a:cubicBezTo>
                    <a:pt x="9378" y="18228"/>
                    <a:pt x="9703" y="18228"/>
                    <a:pt x="9987" y="18187"/>
                  </a:cubicBezTo>
                  <a:cubicBezTo>
                    <a:pt x="10271" y="18146"/>
                    <a:pt x="10555" y="18106"/>
                    <a:pt x="10880" y="18065"/>
                  </a:cubicBezTo>
                  <a:cubicBezTo>
                    <a:pt x="11164" y="17984"/>
                    <a:pt x="11449" y="17943"/>
                    <a:pt x="11733" y="17822"/>
                  </a:cubicBezTo>
                  <a:cubicBezTo>
                    <a:pt x="12017" y="17740"/>
                    <a:pt x="12301" y="17659"/>
                    <a:pt x="12585" y="17537"/>
                  </a:cubicBezTo>
                  <a:cubicBezTo>
                    <a:pt x="12869" y="17416"/>
                    <a:pt x="13113" y="17294"/>
                    <a:pt x="13397" y="17172"/>
                  </a:cubicBezTo>
                  <a:cubicBezTo>
                    <a:pt x="13641" y="17010"/>
                    <a:pt x="13884" y="16847"/>
                    <a:pt x="14168" y="16685"/>
                  </a:cubicBezTo>
                  <a:cubicBezTo>
                    <a:pt x="14412" y="16523"/>
                    <a:pt x="14656" y="16360"/>
                    <a:pt x="14859" y="16157"/>
                  </a:cubicBezTo>
                  <a:cubicBezTo>
                    <a:pt x="15102" y="15995"/>
                    <a:pt x="15305" y="15792"/>
                    <a:pt x="15549" y="15548"/>
                  </a:cubicBezTo>
                  <a:cubicBezTo>
                    <a:pt x="15752" y="15345"/>
                    <a:pt x="15955" y="15142"/>
                    <a:pt x="16117" y="14899"/>
                  </a:cubicBezTo>
                  <a:cubicBezTo>
                    <a:pt x="16320" y="14655"/>
                    <a:pt x="16482" y="14452"/>
                    <a:pt x="16645" y="14168"/>
                  </a:cubicBezTo>
                  <a:cubicBezTo>
                    <a:pt x="16848" y="13924"/>
                    <a:pt x="16970" y="13681"/>
                    <a:pt x="17132" y="13437"/>
                  </a:cubicBezTo>
                  <a:cubicBezTo>
                    <a:pt x="17254" y="13153"/>
                    <a:pt x="17375" y="12869"/>
                    <a:pt x="17497" y="12625"/>
                  </a:cubicBezTo>
                  <a:cubicBezTo>
                    <a:pt x="17619" y="12341"/>
                    <a:pt x="17700" y="12057"/>
                    <a:pt x="17822" y="11773"/>
                  </a:cubicBezTo>
                  <a:cubicBezTo>
                    <a:pt x="17903" y="11489"/>
                    <a:pt x="17984" y="11205"/>
                    <a:pt x="18025" y="10920"/>
                  </a:cubicBezTo>
                  <a:cubicBezTo>
                    <a:pt x="18066" y="10596"/>
                    <a:pt x="18106" y="10311"/>
                    <a:pt x="18147" y="10027"/>
                  </a:cubicBezTo>
                  <a:cubicBezTo>
                    <a:pt x="18187" y="9703"/>
                    <a:pt x="18187" y="9418"/>
                    <a:pt x="18187" y="9134"/>
                  </a:cubicBezTo>
                  <a:cubicBezTo>
                    <a:pt x="18187" y="8809"/>
                    <a:pt x="18187" y="8525"/>
                    <a:pt x="18147" y="8241"/>
                  </a:cubicBezTo>
                  <a:cubicBezTo>
                    <a:pt x="18106" y="7957"/>
                    <a:pt x="18066" y="7632"/>
                    <a:pt x="18025" y="7348"/>
                  </a:cubicBezTo>
                  <a:cubicBezTo>
                    <a:pt x="17944" y="7064"/>
                    <a:pt x="17903" y="6780"/>
                    <a:pt x="17822" y="6496"/>
                  </a:cubicBezTo>
                  <a:cubicBezTo>
                    <a:pt x="17700" y="6211"/>
                    <a:pt x="17619" y="5927"/>
                    <a:pt x="17497" y="5643"/>
                  </a:cubicBezTo>
                  <a:cubicBezTo>
                    <a:pt x="17375" y="5359"/>
                    <a:pt x="17254" y="5115"/>
                    <a:pt x="17132" y="4831"/>
                  </a:cubicBezTo>
                  <a:cubicBezTo>
                    <a:pt x="16970" y="4588"/>
                    <a:pt x="16848" y="4303"/>
                    <a:pt x="16645" y="4060"/>
                  </a:cubicBezTo>
                  <a:cubicBezTo>
                    <a:pt x="16482" y="3816"/>
                    <a:pt x="16320" y="3573"/>
                    <a:pt x="16117" y="3370"/>
                  </a:cubicBezTo>
                  <a:cubicBezTo>
                    <a:pt x="15955" y="3126"/>
                    <a:pt x="15752" y="2883"/>
                    <a:pt x="15549" y="2680"/>
                  </a:cubicBezTo>
                  <a:cubicBezTo>
                    <a:pt x="15305" y="2477"/>
                    <a:pt x="15102" y="2274"/>
                    <a:pt x="14859" y="2071"/>
                  </a:cubicBezTo>
                  <a:cubicBezTo>
                    <a:pt x="14615" y="1908"/>
                    <a:pt x="14412" y="1705"/>
                    <a:pt x="14168" y="1543"/>
                  </a:cubicBezTo>
                  <a:cubicBezTo>
                    <a:pt x="13884" y="1381"/>
                    <a:pt x="13641" y="1218"/>
                    <a:pt x="13397" y="1096"/>
                  </a:cubicBezTo>
                  <a:cubicBezTo>
                    <a:pt x="13113" y="934"/>
                    <a:pt x="12869" y="812"/>
                    <a:pt x="12585" y="731"/>
                  </a:cubicBezTo>
                  <a:cubicBezTo>
                    <a:pt x="12301" y="609"/>
                    <a:pt x="12017" y="487"/>
                    <a:pt x="11733" y="406"/>
                  </a:cubicBezTo>
                  <a:cubicBezTo>
                    <a:pt x="11449" y="325"/>
                    <a:pt x="11164" y="244"/>
                    <a:pt x="10880" y="203"/>
                  </a:cubicBezTo>
                  <a:cubicBezTo>
                    <a:pt x="10596" y="122"/>
                    <a:pt x="10271" y="81"/>
                    <a:pt x="9987" y="81"/>
                  </a:cubicBezTo>
                  <a:cubicBezTo>
                    <a:pt x="9703" y="41"/>
                    <a:pt x="9378" y="0"/>
                    <a:pt x="9094"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3" name="Google Shape;1624;p28"/>
            <p:cNvSpPr txBox="1"/>
            <p:nvPr/>
          </p:nvSpPr>
          <p:spPr>
            <a:xfrm>
              <a:off x="3647649" y="2762434"/>
              <a:ext cx="585300" cy="3900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kern="0" dirty="0">
                  <a:solidFill>
                    <a:srgbClr val="FFFFFF"/>
                  </a:solidFill>
                  <a:latin typeface="Fira Sans Extra Condensed Medium"/>
                  <a:ea typeface="Fira Sans Extra Condensed Medium"/>
                  <a:cs typeface="Fira Sans Extra Condensed Medium"/>
                  <a:sym typeface="Fira Sans Extra Condensed Medium"/>
                </a:rPr>
                <a:t>01</a:t>
              </a:r>
              <a:endParaRPr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84" name="Google Shape;1625;p28"/>
            <p:cNvSpPr txBox="1"/>
            <p:nvPr/>
          </p:nvSpPr>
          <p:spPr>
            <a:xfrm>
              <a:off x="4043300" y="2747225"/>
              <a:ext cx="1208776" cy="381900"/>
            </a:xfrm>
            <a:prstGeom prst="rect">
              <a:avLst/>
            </a:prstGeom>
            <a:noFill/>
            <a:ln>
              <a:noFill/>
            </a:ln>
          </p:spPr>
          <p:txBody>
            <a:bodyPr spcFirstLastPara="1" wrap="square" lIns="91425" tIns="91425" rIns="91425" bIns="91425" anchor="ctr" anchorCtr="0">
              <a:noAutofit/>
            </a:bodyPr>
            <a:lstStyle/>
            <a:p>
              <a:pPr algn="just">
                <a:buClr>
                  <a:srgbClr val="000000"/>
                </a:buClr>
                <a:buFont typeface="Arial"/>
                <a:buNone/>
              </a:pPr>
              <a:r>
                <a:rPr lang="fr-FR" sz="1400" kern="0" dirty="0" smtClean="0">
                  <a:solidFill>
                    <a:srgbClr val="000000"/>
                  </a:solidFill>
                  <a:latin typeface="Fira Sans Extra Condensed Medium"/>
                  <a:ea typeface="Fira Sans Extra Condensed Medium"/>
                  <a:cs typeface="Fira Sans Extra Condensed Medium"/>
                  <a:sym typeface="Fira Sans Extra Condensed Medium"/>
                </a:rPr>
                <a:t>Chapitre 1</a:t>
              </a:r>
              <a:endParaRPr sz="1400" kern="0" dirty="0">
                <a:solidFill>
                  <a:srgbClr val="000000"/>
                </a:solidFill>
                <a:latin typeface="Fira Sans Extra Condensed Medium"/>
                <a:ea typeface="Fira Sans Extra Condensed Medium"/>
                <a:cs typeface="Fira Sans Extra Condensed Medium"/>
                <a:sym typeface="Fira Sans Extra Condensed Medium"/>
              </a:endParaRPr>
            </a:p>
          </p:txBody>
        </p:sp>
      </p:grpSp>
      <p:grpSp>
        <p:nvGrpSpPr>
          <p:cNvPr id="93" name="Google Shape;1553;p28"/>
          <p:cNvGrpSpPr/>
          <p:nvPr/>
        </p:nvGrpSpPr>
        <p:grpSpPr>
          <a:xfrm>
            <a:off x="697319" y="1616856"/>
            <a:ext cx="1267083" cy="2520235"/>
            <a:chOff x="2224695" y="1672490"/>
            <a:chExt cx="1267083" cy="2520235"/>
          </a:xfrm>
        </p:grpSpPr>
        <p:sp>
          <p:nvSpPr>
            <p:cNvPr id="94" name="Google Shape;1554;p28"/>
            <p:cNvSpPr/>
            <p:nvPr/>
          </p:nvSpPr>
          <p:spPr>
            <a:xfrm>
              <a:off x="2873650" y="3824367"/>
              <a:ext cx="139892" cy="139656"/>
            </a:xfrm>
            <a:custGeom>
              <a:avLst/>
              <a:gdLst/>
              <a:ahLst/>
              <a:cxnLst/>
              <a:rect l="l" t="t" r="r" b="b"/>
              <a:pathLst>
                <a:path w="6537" h="6526" extrusionOk="0">
                  <a:moveTo>
                    <a:pt x="3045" y="0"/>
                  </a:moveTo>
                  <a:cubicBezTo>
                    <a:pt x="2842" y="0"/>
                    <a:pt x="2639" y="41"/>
                    <a:pt x="2436" y="122"/>
                  </a:cubicBezTo>
                  <a:cubicBezTo>
                    <a:pt x="2193" y="162"/>
                    <a:pt x="2030" y="244"/>
                    <a:pt x="1827" y="325"/>
                  </a:cubicBezTo>
                  <a:cubicBezTo>
                    <a:pt x="1624" y="447"/>
                    <a:pt x="1462" y="528"/>
                    <a:pt x="1259" y="690"/>
                  </a:cubicBezTo>
                  <a:cubicBezTo>
                    <a:pt x="1097" y="812"/>
                    <a:pt x="934" y="934"/>
                    <a:pt x="813" y="1096"/>
                  </a:cubicBezTo>
                  <a:cubicBezTo>
                    <a:pt x="650" y="1259"/>
                    <a:pt x="528" y="1462"/>
                    <a:pt x="447" y="1624"/>
                  </a:cubicBezTo>
                  <a:cubicBezTo>
                    <a:pt x="325" y="1827"/>
                    <a:pt x="244" y="2030"/>
                    <a:pt x="163" y="2233"/>
                  </a:cubicBezTo>
                  <a:cubicBezTo>
                    <a:pt x="122" y="2436"/>
                    <a:pt x="41" y="2639"/>
                    <a:pt x="41" y="2842"/>
                  </a:cubicBezTo>
                  <a:cubicBezTo>
                    <a:pt x="1" y="3045"/>
                    <a:pt x="1" y="3248"/>
                    <a:pt x="1" y="3491"/>
                  </a:cubicBezTo>
                  <a:cubicBezTo>
                    <a:pt x="41" y="3694"/>
                    <a:pt x="82" y="3897"/>
                    <a:pt x="122" y="4100"/>
                  </a:cubicBezTo>
                  <a:cubicBezTo>
                    <a:pt x="163" y="4303"/>
                    <a:pt x="244" y="4506"/>
                    <a:pt x="366" y="4709"/>
                  </a:cubicBezTo>
                  <a:cubicBezTo>
                    <a:pt x="447" y="4912"/>
                    <a:pt x="569" y="5074"/>
                    <a:pt x="691" y="5237"/>
                  </a:cubicBezTo>
                  <a:cubicBezTo>
                    <a:pt x="813" y="5440"/>
                    <a:pt x="975" y="5562"/>
                    <a:pt x="1137" y="5724"/>
                  </a:cubicBezTo>
                  <a:cubicBezTo>
                    <a:pt x="1300" y="5846"/>
                    <a:pt x="1462" y="5968"/>
                    <a:pt x="1665" y="6089"/>
                  </a:cubicBezTo>
                  <a:cubicBezTo>
                    <a:pt x="1827" y="6211"/>
                    <a:pt x="2030" y="6292"/>
                    <a:pt x="2233" y="6333"/>
                  </a:cubicBezTo>
                  <a:cubicBezTo>
                    <a:pt x="2436" y="6414"/>
                    <a:pt x="2639" y="6455"/>
                    <a:pt x="2842" y="6495"/>
                  </a:cubicBezTo>
                  <a:cubicBezTo>
                    <a:pt x="2964" y="6516"/>
                    <a:pt x="3076" y="6526"/>
                    <a:pt x="3182" y="6526"/>
                  </a:cubicBezTo>
                  <a:cubicBezTo>
                    <a:pt x="3289" y="6526"/>
                    <a:pt x="3390" y="6516"/>
                    <a:pt x="3492" y="6495"/>
                  </a:cubicBezTo>
                  <a:cubicBezTo>
                    <a:pt x="3695" y="6495"/>
                    <a:pt x="3898" y="6455"/>
                    <a:pt x="4141" y="6414"/>
                  </a:cubicBezTo>
                  <a:cubicBezTo>
                    <a:pt x="4344" y="6333"/>
                    <a:pt x="4547" y="6292"/>
                    <a:pt x="4710" y="6171"/>
                  </a:cubicBezTo>
                  <a:cubicBezTo>
                    <a:pt x="4913" y="6089"/>
                    <a:pt x="5116" y="5968"/>
                    <a:pt x="5278" y="5846"/>
                  </a:cubicBezTo>
                  <a:cubicBezTo>
                    <a:pt x="5440" y="5724"/>
                    <a:pt x="5603" y="5562"/>
                    <a:pt x="5725" y="5399"/>
                  </a:cubicBezTo>
                  <a:cubicBezTo>
                    <a:pt x="5887" y="5237"/>
                    <a:pt x="6009" y="5074"/>
                    <a:pt x="6090" y="4872"/>
                  </a:cubicBezTo>
                  <a:cubicBezTo>
                    <a:pt x="6212" y="4709"/>
                    <a:pt x="6293" y="4506"/>
                    <a:pt x="6374" y="4303"/>
                  </a:cubicBezTo>
                  <a:cubicBezTo>
                    <a:pt x="6415" y="4100"/>
                    <a:pt x="6496" y="3897"/>
                    <a:pt x="6496" y="3694"/>
                  </a:cubicBezTo>
                  <a:cubicBezTo>
                    <a:pt x="6536" y="3451"/>
                    <a:pt x="6536" y="3248"/>
                    <a:pt x="6536" y="3045"/>
                  </a:cubicBezTo>
                  <a:cubicBezTo>
                    <a:pt x="6496" y="2842"/>
                    <a:pt x="6496" y="2598"/>
                    <a:pt x="6415" y="2395"/>
                  </a:cubicBezTo>
                  <a:cubicBezTo>
                    <a:pt x="6374" y="2192"/>
                    <a:pt x="6293" y="1989"/>
                    <a:pt x="6212" y="1827"/>
                  </a:cubicBezTo>
                  <a:cubicBezTo>
                    <a:pt x="6090" y="1624"/>
                    <a:pt x="5968" y="1421"/>
                    <a:pt x="5846" y="1259"/>
                  </a:cubicBezTo>
                  <a:cubicBezTo>
                    <a:pt x="5725" y="1096"/>
                    <a:pt x="5562" y="934"/>
                    <a:pt x="5400" y="812"/>
                  </a:cubicBezTo>
                  <a:cubicBezTo>
                    <a:pt x="5237" y="650"/>
                    <a:pt x="5075" y="528"/>
                    <a:pt x="4913" y="406"/>
                  </a:cubicBezTo>
                  <a:cubicBezTo>
                    <a:pt x="4710" y="325"/>
                    <a:pt x="4507" y="244"/>
                    <a:pt x="4304" y="162"/>
                  </a:cubicBezTo>
                  <a:cubicBezTo>
                    <a:pt x="4101" y="81"/>
                    <a:pt x="3898" y="41"/>
                    <a:pt x="3695" y="41"/>
                  </a:cubicBezTo>
                  <a:cubicBezTo>
                    <a:pt x="3492" y="0"/>
                    <a:pt x="3248" y="0"/>
                    <a:pt x="304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98" name="Google Shape;1558;p28"/>
            <p:cNvSpPr/>
            <p:nvPr/>
          </p:nvSpPr>
          <p:spPr>
            <a:xfrm>
              <a:off x="3351908" y="2872316"/>
              <a:ext cx="139870" cy="139892"/>
            </a:xfrm>
            <a:custGeom>
              <a:avLst/>
              <a:gdLst/>
              <a:ahLst/>
              <a:cxnLst/>
              <a:rect l="l" t="t" r="r" b="b"/>
              <a:pathLst>
                <a:path w="6536" h="6537" extrusionOk="0">
                  <a:moveTo>
                    <a:pt x="3288" y="1"/>
                  </a:moveTo>
                  <a:cubicBezTo>
                    <a:pt x="3045" y="1"/>
                    <a:pt x="2842" y="1"/>
                    <a:pt x="2639" y="41"/>
                  </a:cubicBezTo>
                  <a:cubicBezTo>
                    <a:pt x="2436" y="82"/>
                    <a:pt x="2233" y="163"/>
                    <a:pt x="2030" y="244"/>
                  </a:cubicBezTo>
                  <a:cubicBezTo>
                    <a:pt x="1827" y="326"/>
                    <a:pt x="1624" y="407"/>
                    <a:pt x="1461" y="529"/>
                  </a:cubicBezTo>
                  <a:cubicBezTo>
                    <a:pt x="1299" y="650"/>
                    <a:pt x="1137" y="772"/>
                    <a:pt x="974" y="935"/>
                  </a:cubicBezTo>
                  <a:cubicBezTo>
                    <a:pt x="812" y="1097"/>
                    <a:pt x="690" y="1259"/>
                    <a:pt x="568" y="1422"/>
                  </a:cubicBezTo>
                  <a:cubicBezTo>
                    <a:pt x="447" y="1625"/>
                    <a:pt x="325" y="1787"/>
                    <a:pt x="244" y="1990"/>
                  </a:cubicBezTo>
                  <a:cubicBezTo>
                    <a:pt x="162" y="2193"/>
                    <a:pt x="122" y="2396"/>
                    <a:pt x="81" y="2599"/>
                  </a:cubicBezTo>
                  <a:cubicBezTo>
                    <a:pt x="41" y="2842"/>
                    <a:pt x="0" y="3045"/>
                    <a:pt x="0" y="3248"/>
                  </a:cubicBezTo>
                  <a:cubicBezTo>
                    <a:pt x="0" y="3451"/>
                    <a:pt x="41" y="3695"/>
                    <a:pt x="81" y="3898"/>
                  </a:cubicBezTo>
                  <a:cubicBezTo>
                    <a:pt x="122" y="4101"/>
                    <a:pt x="162" y="4304"/>
                    <a:pt x="244" y="4507"/>
                  </a:cubicBezTo>
                  <a:cubicBezTo>
                    <a:pt x="325" y="4710"/>
                    <a:pt x="447" y="4913"/>
                    <a:pt x="568" y="5075"/>
                  </a:cubicBezTo>
                  <a:cubicBezTo>
                    <a:pt x="690" y="5238"/>
                    <a:pt x="812" y="5400"/>
                    <a:pt x="974" y="5562"/>
                  </a:cubicBezTo>
                  <a:cubicBezTo>
                    <a:pt x="1096" y="5725"/>
                    <a:pt x="1299" y="5847"/>
                    <a:pt x="1461" y="5968"/>
                  </a:cubicBezTo>
                  <a:cubicBezTo>
                    <a:pt x="1624" y="6090"/>
                    <a:pt x="1827" y="6171"/>
                    <a:pt x="2030" y="6252"/>
                  </a:cubicBezTo>
                  <a:cubicBezTo>
                    <a:pt x="2233" y="6374"/>
                    <a:pt x="2436" y="6415"/>
                    <a:pt x="2639" y="6455"/>
                  </a:cubicBezTo>
                  <a:cubicBezTo>
                    <a:pt x="2842" y="6496"/>
                    <a:pt x="3045" y="6537"/>
                    <a:pt x="3288" y="6537"/>
                  </a:cubicBezTo>
                  <a:cubicBezTo>
                    <a:pt x="3491" y="6537"/>
                    <a:pt x="3694" y="6496"/>
                    <a:pt x="3897" y="6455"/>
                  </a:cubicBezTo>
                  <a:cubicBezTo>
                    <a:pt x="4141" y="6415"/>
                    <a:pt x="4344" y="6334"/>
                    <a:pt x="4547" y="6252"/>
                  </a:cubicBezTo>
                  <a:cubicBezTo>
                    <a:pt x="4709" y="6171"/>
                    <a:pt x="4912" y="6090"/>
                    <a:pt x="5074" y="5968"/>
                  </a:cubicBezTo>
                  <a:cubicBezTo>
                    <a:pt x="5277" y="5847"/>
                    <a:pt x="5440" y="5725"/>
                    <a:pt x="5602" y="5562"/>
                  </a:cubicBezTo>
                  <a:cubicBezTo>
                    <a:pt x="5724" y="5400"/>
                    <a:pt x="5886" y="5238"/>
                    <a:pt x="6008" y="5075"/>
                  </a:cubicBezTo>
                  <a:cubicBezTo>
                    <a:pt x="6089" y="4872"/>
                    <a:pt x="6211" y="4710"/>
                    <a:pt x="6292" y="4507"/>
                  </a:cubicBezTo>
                  <a:cubicBezTo>
                    <a:pt x="6373" y="4304"/>
                    <a:pt x="6455" y="4101"/>
                    <a:pt x="6495" y="3898"/>
                  </a:cubicBezTo>
                  <a:cubicBezTo>
                    <a:pt x="6536" y="3695"/>
                    <a:pt x="6536" y="3451"/>
                    <a:pt x="6536" y="3248"/>
                  </a:cubicBezTo>
                  <a:cubicBezTo>
                    <a:pt x="6536" y="3045"/>
                    <a:pt x="6536" y="2842"/>
                    <a:pt x="6495" y="2599"/>
                  </a:cubicBezTo>
                  <a:cubicBezTo>
                    <a:pt x="6414" y="2396"/>
                    <a:pt x="6373" y="2193"/>
                    <a:pt x="6292" y="1990"/>
                  </a:cubicBezTo>
                  <a:cubicBezTo>
                    <a:pt x="6211" y="1787"/>
                    <a:pt x="6089" y="1625"/>
                    <a:pt x="6008" y="1422"/>
                  </a:cubicBezTo>
                  <a:cubicBezTo>
                    <a:pt x="5886" y="1259"/>
                    <a:pt x="5724" y="1097"/>
                    <a:pt x="5602" y="935"/>
                  </a:cubicBezTo>
                  <a:cubicBezTo>
                    <a:pt x="5440" y="772"/>
                    <a:pt x="5277" y="650"/>
                    <a:pt x="5074" y="529"/>
                  </a:cubicBezTo>
                  <a:cubicBezTo>
                    <a:pt x="4912" y="407"/>
                    <a:pt x="4709" y="326"/>
                    <a:pt x="4547" y="244"/>
                  </a:cubicBezTo>
                  <a:cubicBezTo>
                    <a:pt x="4344" y="163"/>
                    <a:pt x="4141" y="82"/>
                    <a:pt x="3897" y="41"/>
                  </a:cubicBezTo>
                  <a:cubicBezTo>
                    <a:pt x="3694" y="1"/>
                    <a:pt x="3491" y="1"/>
                    <a:pt x="3288"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02" name="Google Shape;1562;p28"/>
            <p:cNvSpPr/>
            <p:nvPr/>
          </p:nvSpPr>
          <p:spPr>
            <a:xfrm>
              <a:off x="2874528" y="1903588"/>
              <a:ext cx="139892" cy="139870"/>
            </a:xfrm>
            <a:custGeom>
              <a:avLst/>
              <a:gdLst/>
              <a:ahLst/>
              <a:cxnLst/>
              <a:rect l="l" t="t" r="r" b="b"/>
              <a:pathLst>
                <a:path w="6537" h="6536" extrusionOk="0">
                  <a:moveTo>
                    <a:pt x="3288" y="0"/>
                  </a:moveTo>
                  <a:cubicBezTo>
                    <a:pt x="3045" y="0"/>
                    <a:pt x="2842" y="0"/>
                    <a:pt x="2639" y="41"/>
                  </a:cubicBezTo>
                  <a:cubicBezTo>
                    <a:pt x="2436" y="122"/>
                    <a:pt x="2233" y="163"/>
                    <a:pt x="2030" y="244"/>
                  </a:cubicBezTo>
                  <a:cubicBezTo>
                    <a:pt x="1827" y="325"/>
                    <a:pt x="1624" y="447"/>
                    <a:pt x="1462" y="528"/>
                  </a:cubicBezTo>
                  <a:cubicBezTo>
                    <a:pt x="1299" y="650"/>
                    <a:pt x="1137" y="812"/>
                    <a:pt x="975" y="934"/>
                  </a:cubicBezTo>
                  <a:cubicBezTo>
                    <a:pt x="812" y="1096"/>
                    <a:pt x="690" y="1259"/>
                    <a:pt x="569" y="1462"/>
                  </a:cubicBezTo>
                  <a:cubicBezTo>
                    <a:pt x="447" y="1624"/>
                    <a:pt x="325" y="1786"/>
                    <a:pt x="244" y="1989"/>
                  </a:cubicBezTo>
                  <a:cubicBezTo>
                    <a:pt x="163" y="2192"/>
                    <a:pt x="122" y="2395"/>
                    <a:pt x="81" y="2598"/>
                  </a:cubicBezTo>
                  <a:cubicBezTo>
                    <a:pt x="41" y="2842"/>
                    <a:pt x="0" y="3045"/>
                    <a:pt x="0" y="3248"/>
                  </a:cubicBezTo>
                  <a:cubicBezTo>
                    <a:pt x="0" y="3491"/>
                    <a:pt x="41" y="3694"/>
                    <a:pt x="81" y="3897"/>
                  </a:cubicBezTo>
                  <a:cubicBezTo>
                    <a:pt x="122" y="4100"/>
                    <a:pt x="163" y="4303"/>
                    <a:pt x="244" y="4506"/>
                  </a:cubicBezTo>
                  <a:cubicBezTo>
                    <a:pt x="325" y="4709"/>
                    <a:pt x="447" y="4912"/>
                    <a:pt x="569" y="5075"/>
                  </a:cubicBezTo>
                  <a:cubicBezTo>
                    <a:pt x="690" y="5237"/>
                    <a:pt x="812" y="5399"/>
                    <a:pt x="975" y="5562"/>
                  </a:cubicBezTo>
                  <a:cubicBezTo>
                    <a:pt x="1096" y="5724"/>
                    <a:pt x="1299" y="5846"/>
                    <a:pt x="1462" y="5968"/>
                  </a:cubicBezTo>
                  <a:cubicBezTo>
                    <a:pt x="1624" y="6089"/>
                    <a:pt x="1827" y="6211"/>
                    <a:pt x="2030" y="6252"/>
                  </a:cubicBezTo>
                  <a:cubicBezTo>
                    <a:pt x="2233" y="6374"/>
                    <a:pt x="2436" y="6414"/>
                    <a:pt x="2639" y="6455"/>
                  </a:cubicBezTo>
                  <a:cubicBezTo>
                    <a:pt x="2842" y="6495"/>
                    <a:pt x="3085" y="6536"/>
                    <a:pt x="3288" y="6536"/>
                  </a:cubicBezTo>
                  <a:cubicBezTo>
                    <a:pt x="3491" y="6536"/>
                    <a:pt x="3694" y="6495"/>
                    <a:pt x="3938" y="6455"/>
                  </a:cubicBezTo>
                  <a:cubicBezTo>
                    <a:pt x="4141" y="6414"/>
                    <a:pt x="4344" y="6333"/>
                    <a:pt x="4547" y="6252"/>
                  </a:cubicBezTo>
                  <a:cubicBezTo>
                    <a:pt x="4750" y="6211"/>
                    <a:pt x="4912" y="6089"/>
                    <a:pt x="5115" y="5968"/>
                  </a:cubicBezTo>
                  <a:cubicBezTo>
                    <a:pt x="5278" y="5846"/>
                    <a:pt x="5440" y="5724"/>
                    <a:pt x="5602" y="5562"/>
                  </a:cubicBezTo>
                  <a:cubicBezTo>
                    <a:pt x="5724" y="5440"/>
                    <a:pt x="5887" y="5237"/>
                    <a:pt x="6008" y="5075"/>
                  </a:cubicBezTo>
                  <a:cubicBezTo>
                    <a:pt x="6130" y="4912"/>
                    <a:pt x="6211" y="4709"/>
                    <a:pt x="6293" y="4506"/>
                  </a:cubicBezTo>
                  <a:cubicBezTo>
                    <a:pt x="6374" y="4303"/>
                    <a:pt x="6455" y="4100"/>
                    <a:pt x="6495" y="3897"/>
                  </a:cubicBezTo>
                  <a:cubicBezTo>
                    <a:pt x="6536" y="3694"/>
                    <a:pt x="6536" y="3491"/>
                    <a:pt x="6536" y="3248"/>
                  </a:cubicBezTo>
                  <a:cubicBezTo>
                    <a:pt x="6536" y="3045"/>
                    <a:pt x="6536" y="2842"/>
                    <a:pt x="6495" y="2598"/>
                  </a:cubicBezTo>
                  <a:cubicBezTo>
                    <a:pt x="6455" y="2395"/>
                    <a:pt x="6374" y="2192"/>
                    <a:pt x="6293" y="1989"/>
                  </a:cubicBezTo>
                  <a:cubicBezTo>
                    <a:pt x="6211" y="1786"/>
                    <a:pt x="6130" y="1624"/>
                    <a:pt x="6008" y="1462"/>
                  </a:cubicBezTo>
                  <a:cubicBezTo>
                    <a:pt x="5887" y="1259"/>
                    <a:pt x="5724" y="1096"/>
                    <a:pt x="5602" y="934"/>
                  </a:cubicBezTo>
                  <a:cubicBezTo>
                    <a:pt x="5440" y="812"/>
                    <a:pt x="5278" y="650"/>
                    <a:pt x="5115" y="528"/>
                  </a:cubicBezTo>
                  <a:cubicBezTo>
                    <a:pt x="4912" y="447"/>
                    <a:pt x="4750" y="325"/>
                    <a:pt x="4547" y="244"/>
                  </a:cubicBezTo>
                  <a:cubicBezTo>
                    <a:pt x="4344" y="163"/>
                    <a:pt x="4141" y="81"/>
                    <a:pt x="3938" y="41"/>
                  </a:cubicBezTo>
                  <a:cubicBezTo>
                    <a:pt x="3694" y="0"/>
                    <a:pt x="3491" y="0"/>
                    <a:pt x="328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14" name="Google Shape;1574;p28"/>
            <p:cNvSpPr/>
            <p:nvPr/>
          </p:nvSpPr>
          <p:spPr>
            <a:xfrm>
              <a:off x="2224695" y="1672490"/>
              <a:ext cx="1211047" cy="2520235"/>
            </a:xfrm>
            <a:custGeom>
              <a:avLst/>
              <a:gdLst/>
              <a:ahLst/>
              <a:cxnLst/>
              <a:rect l="l" t="t" r="r" b="b"/>
              <a:pathLst>
                <a:path w="56591" h="117768" extrusionOk="0">
                  <a:moveTo>
                    <a:pt x="326" y="1"/>
                  </a:moveTo>
                  <a:cubicBezTo>
                    <a:pt x="285" y="1"/>
                    <a:pt x="204" y="41"/>
                    <a:pt x="163" y="41"/>
                  </a:cubicBezTo>
                  <a:cubicBezTo>
                    <a:pt x="123" y="82"/>
                    <a:pt x="82" y="123"/>
                    <a:pt x="42" y="163"/>
                  </a:cubicBezTo>
                  <a:cubicBezTo>
                    <a:pt x="1" y="244"/>
                    <a:pt x="1" y="285"/>
                    <a:pt x="1" y="366"/>
                  </a:cubicBezTo>
                  <a:cubicBezTo>
                    <a:pt x="1" y="407"/>
                    <a:pt x="1" y="447"/>
                    <a:pt x="1" y="529"/>
                  </a:cubicBezTo>
                  <a:cubicBezTo>
                    <a:pt x="42" y="569"/>
                    <a:pt x="82" y="610"/>
                    <a:pt x="123" y="650"/>
                  </a:cubicBezTo>
                  <a:cubicBezTo>
                    <a:pt x="163" y="691"/>
                    <a:pt x="204" y="732"/>
                    <a:pt x="285" y="732"/>
                  </a:cubicBezTo>
                  <a:cubicBezTo>
                    <a:pt x="326" y="752"/>
                    <a:pt x="356" y="762"/>
                    <a:pt x="382" y="762"/>
                  </a:cubicBezTo>
                  <a:cubicBezTo>
                    <a:pt x="407" y="762"/>
                    <a:pt x="427" y="752"/>
                    <a:pt x="448" y="732"/>
                  </a:cubicBezTo>
                  <a:cubicBezTo>
                    <a:pt x="1097" y="772"/>
                    <a:pt x="1747" y="813"/>
                    <a:pt x="2356" y="853"/>
                  </a:cubicBezTo>
                  <a:lnTo>
                    <a:pt x="2396" y="853"/>
                  </a:lnTo>
                  <a:cubicBezTo>
                    <a:pt x="2477" y="853"/>
                    <a:pt x="2558" y="813"/>
                    <a:pt x="2599" y="732"/>
                  </a:cubicBezTo>
                  <a:cubicBezTo>
                    <a:pt x="2640" y="691"/>
                    <a:pt x="2680" y="610"/>
                    <a:pt x="2680" y="529"/>
                  </a:cubicBezTo>
                  <a:cubicBezTo>
                    <a:pt x="2680" y="447"/>
                    <a:pt x="2680" y="366"/>
                    <a:pt x="2599" y="285"/>
                  </a:cubicBezTo>
                  <a:cubicBezTo>
                    <a:pt x="2558" y="204"/>
                    <a:pt x="2518" y="163"/>
                    <a:pt x="2437" y="123"/>
                  </a:cubicBezTo>
                  <a:cubicBezTo>
                    <a:pt x="1787" y="82"/>
                    <a:pt x="1138" y="41"/>
                    <a:pt x="488" y="1"/>
                  </a:cubicBezTo>
                  <a:close/>
                  <a:moveTo>
                    <a:pt x="4345" y="326"/>
                  </a:moveTo>
                  <a:cubicBezTo>
                    <a:pt x="4263" y="326"/>
                    <a:pt x="4182" y="366"/>
                    <a:pt x="4101" y="447"/>
                  </a:cubicBezTo>
                  <a:cubicBezTo>
                    <a:pt x="4061" y="488"/>
                    <a:pt x="4020" y="569"/>
                    <a:pt x="4020" y="650"/>
                  </a:cubicBezTo>
                  <a:cubicBezTo>
                    <a:pt x="4020" y="732"/>
                    <a:pt x="4020" y="813"/>
                    <a:pt x="4061" y="894"/>
                  </a:cubicBezTo>
                  <a:cubicBezTo>
                    <a:pt x="4101" y="975"/>
                    <a:pt x="4182" y="1016"/>
                    <a:pt x="4263" y="1056"/>
                  </a:cubicBezTo>
                  <a:cubicBezTo>
                    <a:pt x="4913" y="1097"/>
                    <a:pt x="5522" y="1178"/>
                    <a:pt x="6171" y="1300"/>
                  </a:cubicBezTo>
                  <a:lnTo>
                    <a:pt x="6212" y="1300"/>
                  </a:lnTo>
                  <a:cubicBezTo>
                    <a:pt x="6293" y="1300"/>
                    <a:pt x="6374" y="1259"/>
                    <a:pt x="6415" y="1178"/>
                  </a:cubicBezTo>
                  <a:cubicBezTo>
                    <a:pt x="6496" y="1138"/>
                    <a:pt x="6537" y="1056"/>
                    <a:pt x="6537" y="975"/>
                  </a:cubicBezTo>
                  <a:cubicBezTo>
                    <a:pt x="6537" y="894"/>
                    <a:pt x="6537" y="813"/>
                    <a:pt x="6456" y="732"/>
                  </a:cubicBezTo>
                  <a:cubicBezTo>
                    <a:pt x="6415" y="650"/>
                    <a:pt x="6334" y="610"/>
                    <a:pt x="6212" y="569"/>
                  </a:cubicBezTo>
                  <a:cubicBezTo>
                    <a:pt x="5603" y="488"/>
                    <a:pt x="4954" y="407"/>
                    <a:pt x="4345" y="326"/>
                  </a:cubicBezTo>
                  <a:close/>
                  <a:moveTo>
                    <a:pt x="8161" y="853"/>
                  </a:moveTo>
                  <a:cubicBezTo>
                    <a:pt x="8079" y="853"/>
                    <a:pt x="7958" y="894"/>
                    <a:pt x="7876" y="935"/>
                  </a:cubicBezTo>
                  <a:cubicBezTo>
                    <a:pt x="7795" y="975"/>
                    <a:pt x="7755" y="1056"/>
                    <a:pt x="7755" y="1178"/>
                  </a:cubicBezTo>
                  <a:cubicBezTo>
                    <a:pt x="7714" y="1259"/>
                    <a:pt x="7755" y="1340"/>
                    <a:pt x="7795" y="1422"/>
                  </a:cubicBezTo>
                  <a:cubicBezTo>
                    <a:pt x="7876" y="1503"/>
                    <a:pt x="7958" y="1584"/>
                    <a:pt x="8039" y="1584"/>
                  </a:cubicBezTo>
                  <a:cubicBezTo>
                    <a:pt x="8648" y="1706"/>
                    <a:pt x="9297" y="1828"/>
                    <a:pt x="9906" y="1990"/>
                  </a:cubicBezTo>
                  <a:lnTo>
                    <a:pt x="9987" y="1990"/>
                  </a:lnTo>
                  <a:lnTo>
                    <a:pt x="9987" y="1949"/>
                  </a:lnTo>
                  <a:cubicBezTo>
                    <a:pt x="10069" y="1949"/>
                    <a:pt x="10150" y="1949"/>
                    <a:pt x="10231" y="1868"/>
                  </a:cubicBezTo>
                  <a:cubicBezTo>
                    <a:pt x="10272" y="1828"/>
                    <a:pt x="10312" y="1746"/>
                    <a:pt x="10353" y="1665"/>
                  </a:cubicBezTo>
                  <a:cubicBezTo>
                    <a:pt x="10353" y="1584"/>
                    <a:pt x="10353" y="1503"/>
                    <a:pt x="10272" y="1422"/>
                  </a:cubicBezTo>
                  <a:cubicBezTo>
                    <a:pt x="10231" y="1340"/>
                    <a:pt x="10150" y="1259"/>
                    <a:pt x="10069" y="1259"/>
                  </a:cubicBezTo>
                  <a:cubicBezTo>
                    <a:pt x="9419" y="1097"/>
                    <a:pt x="8810" y="975"/>
                    <a:pt x="8161" y="853"/>
                  </a:cubicBezTo>
                  <a:close/>
                  <a:moveTo>
                    <a:pt x="11936" y="1706"/>
                  </a:moveTo>
                  <a:cubicBezTo>
                    <a:pt x="11855" y="1706"/>
                    <a:pt x="11774" y="1746"/>
                    <a:pt x="11692" y="1787"/>
                  </a:cubicBezTo>
                  <a:cubicBezTo>
                    <a:pt x="11652" y="1828"/>
                    <a:pt x="11611" y="1909"/>
                    <a:pt x="11571" y="1990"/>
                  </a:cubicBezTo>
                  <a:cubicBezTo>
                    <a:pt x="11571" y="2071"/>
                    <a:pt x="11571" y="2152"/>
                    <a:pt x="11611" y="2234"/>
                  </a:cubicBezTo>
                  <a:cubicBezTo>
                    <a:pt x="11611" y="2315"/>
                    <a:pt x="11692" y="2355"/>
                    <a:pt x="11774" y="2396"/>
                  </a:cubicBezTo>
                  <a:cubicBezTo>
                    <a:pt x="12383" y="2558"/>
                    <a:pt x="12991" y="2721"/>
                    <a:pt x="13600" y="2883"/>
                  </a:cubicBezTo>
                  <a:cubicBezTo>
                    <a:pt x="13621" y="2903"/>
                    <a:pt x="13641" y="2914"/>
                    <a:pt x="13656" y="2914"/>
                  </a:cubicBezTo>
                  <a:cubicBezTo>
                    <a:pt x="13671" y="2914"/>
                    <a:pt x="13682" y="2903"/>
                    <a:pt x="13682" y="2883"/>
                  </a:cubicBezTo>
                  <a:lnTo>
                    <a:pt x="13682" y="2924"/>
                  </a:lnTo>
                  <a:cubicBezTo>
                    <a:pt x="13763" y="2883"/>
                    <a:pt x="13844" y="2843"/>
                    <a:pt x="13885" y="2802"/>
                  </a:cubicBezTo>
                  <a:cubicBezTo>
                    <a:pt x="13966" y="2721"/>
                    <a:pt x="14006" y="2680"/>
                    <a:pt x="14006" y="2599"/>
                  </a:cubicBezTo>
                  <a:cubicBezTo>
                    <a:pt x="14006" y="2518"/>
                    <a:pt x="14006" y="2437"/>
                    <a:pt x="13966" y="2355"/>
                  </a:cubicBezTo>
                  <a:cubicBezTo>
                    <a:pt x="13925" y="2274"/>
                    <a:pt x="13844" y="2234"/>
                    <a:pt x="13803" y="2193"/>
                  </a:cubicBezTo>
                  <a:cubicBezTo>
                    <a:pt x="13194" y="2031"/>
                    <a:pt x="12545" y="1868"/>
                    <a:pt x="11936" y="1706"/>
                  </a:cubicBezTo>
                  <a:close/>
                  <a:moveTo>
                    <a:pt x="15305" y="2680"/>
                  </a:moveTo>
                  <a:cubicBezTo>
                    <a:pt x="15265" y="2721"/>
                    <a:pt x="15184" y="2721"/>
                    <a:pt x="15143" y="2802"/>
                  </a:cubicBezTo>
                  <a:cubicBezTo>
                    <a:pt x="15102" y="2843"/>
                    <a:pt x="15102" y="2883"/>
                    <a:pt x="15062" y="2924"/>
                  </a:cubicBezTo>
                  <a:cubicBezTo>
                    <a:pt x="15062" y="3005"/>
                    <a:pt x="15062" y="3045"/>
                    <a:pt x="15062" y="3127"/>
                  </a:cubicBezTo>
                  <a:cubicBezTo>
                    <a:pt x="15062" y="3167"/>
                    <a:pt x="15102" y="3208"/>
                    <a:pt x="15102" y="3289"/>
                  </a:cubicBezTo>
                  <a:cubicBezTo>
                    <a:pt x="15143" y="3330"/>
                    <a:pt x="15184" y="3370"/>
                    <a:pt x="15265" y="3411"/>
                  </a:cubicBezTo>
                  <a:cubicBezTo>
                    <a:pt x="15305" y="3411"/>
                    <a:pt x="15346" y="3451"/>
                    <a:pt x="15427" y="3451"/>
                  </a:cubicBezTo>
                  <a:cubicBezTo>
                    <a:pt x="16036" y="3614"/>
                    <a:pt x="16645" y="3857"/>
                    <a:pt x="17254" y="4060"/>
                  </a:cubicBezTo>
                  <a:lnTo>
                    <a:pt x="17376" y="4060"/>
                  </a:lnTo>
                  <a:cubicBezTo>
                    <a:pt x="17457" y="4060"/>
                    <a:pt x="17498" y="4020"/>
                    <a:pt x="17579" y="3979"/>
                  </a:cubicBezTo>
                  <a:cubicBezTo>
                    <a:pt x="17619" y="3898"/>
                    <a:pt x="17660" y="3857"/>
                    <a:pt x="17660" y="3776"/>
                  </a:cubicBezTo>
                  <a:cubicBezTo>
                    <a:pt x="17701" y="3695"/>
                    <a:pt x="17660" y="3614"/>
                    <a:pt x="17619" y="3533"/>
                  </a:cubicBezTo>
                  <a:cubicBezTo>
                    <a:pt x="17619" y="3451"/>
                    <a:pt x="17538" y="3411"/>
                    <a:pt x="17498" y="3370"/>
                  </a:cubicBezTo>
                  <a:cubicBezTo>
                    <a:pt x="16889" y="3167"/>
                    <a:pt x="16280" y="2924"/>
                    <a:pt x="15630" y="2761"/>
                  </a:cubicBezTo>
                  <a:cubicBezTo>
                    <a:pt x="15590" y="2721"/>
                    <a:pt x="15549" y="2680"/>
                    <a:pt x="15468" y="2680"/>
                  </a:cubicBezTo>
                  <a:close/>
                  <a:moveTo>
                    <a:pt x="18959" y="3979"/>
                  </a:moveTo>
                  <a:cubicBezTo>
                    <a:pt x="18878" y="4020"/>
                    <a:pt x="18837" y="4020"/>
                    <a:pt x="18797" y="4060"/>
                  </a:cubicBezTo>
                  <a:cubicBezTo>
                    <a:pt x="18756" y="4101"/>
                    <a:pt x="18715" y="4142"/>
                    <a:pt x="18675" y="4223"/>
                  </a:cubicBezTo>
                  <a:cubicBezTo>
                    <a:pt x="18675" y="4263"/>
                    <a:pt x="18675" y="4304"/>
                    <a:pt x="18675" y="4385"/>
                  </a:cubicBezTo>
                  <a:cubicBezTo>
                    <a:pt x="18675" y="4426"/>
                    <a:pt x="18675" y="4507"/>
                    <a:pt x="18715" y="4548"/>
                  </a:cubicBezTo>
                  <a:cubicBezTo>
                    <a:pt x="18756" y="4588"/>
                    <a:pt x="18797" y="4629"/>
                    <a:pt x="18837" y="4669"/>
                  </a:cubicBezTo>
                  <a:cubicBezTo>
                    <a:pt x="18918" y="4710"/>
                    <a:pt x="18959" y="4710"/>
                    <a:pt x="19000" y="4710"/>
                  </a:cubicBezTo>
                  <a:cubicBezTo>
                    <a:pt x="19608" y="4953"/>
                    <a:pt x="20217" y="5197"/>
                    <a:pt x="20786" y="5441"/>
                  </a:cubicBezTo>
                  <a:cubicBezTo>
                    <a:pt x="20826" y="5481"/>
                    <a:pt x="20867" y="5481"/>
                    <a:pt x="20948" y="5481"/>
                  </a:cubicBezTo>
                  <a:cubicBezTo>
                    <a:pt x="21111" y="5481"/>
                    <a:pt x="21192" y="5400"/>
                    <a:pt x="21273" y="5278"/>
                  </a:cubicBezTo>
                  <a:cubicBezTo>
                    <a:pt x="21313" y="5197"/>
                    <a:pt x="21313" y="5075"/>
                    <a:pt x="21273" y="4994"/>
                  </a:cubicBezTo>
                  <a:cubicBezTo>
                    <a:pt x="21232" y="4913"/>
                    <a:pt x="21151" y="4832"/>
                    <a:pt x="21070" y="4791"/>
                  </a:cubicBezTo>
                  <a:cubicBezTo>
                    <a:pt x="20502" y="4548"/>
                    <a:pt x="19893" y="4304"/>
                    <a:pt x="19284" y="4060"/>
                  </a:cubicBezTo>
                  <a:cubicBezTo>
                    <a:pt x="19243" y="4020"/>
                    <a:pt x="19203" y="3979"/>
                    <a:pt x="19121" y="3979"/>
                  </a:cubicBezTo>
                  <a:close/>
                  <a:moveTo>
                    <a:pt x="22786" y="5586"/>
                  </a:moveTo>
                  <a:cubicBezTo>
                    <a:pt x="22731" y="5586"/>
                    <a:pt x="22682" y="5615"/>
                    <a:pt x="22653" y="5644"/>
                  </a:cubicBezTo>
                  <a:cubicBezTo>
                    <a:pt x="22572" y="5684"/>
                    <a:pt x="22491" y="5725"/>
                    <a:pt x="22450" y="5806"/>
                  </a:cubicBezTo>
                  <a:cubicBezTo>
                    <a:pt x="22450" y="5887"/>
                    <a:pt x="22410" y="5968"/>
                    <a:pt x="22450" y="6050"/>
                  </a:cubicBezTo>
                  <a:cubicBezTo>
                    <a:pt x="22450" y="6131"/>
                    <a:pt x="22491" y="6171"/>
                    <a:pt x="22572" y="6253"/>
                  </a:cubicBezTo>
                  <a:cubicBezTo>
                    <a:pt x="23140" y="6537"/>
                    <a:pt x="23709" y="6821"/>
                    <a:pt x="24277" y="7105"/>
                  </a:cubicBezTo>
                  <a:cubicBezTo>
                    <a:pt x="24318" y="7105"/>
                    <a:pt x="24358" y="7146"/>
                    <a:pt x="24439" y="7146"/>
                  </a:cubicBezTo>
                  <a:cubicBezTo>
                    <a:pt x="24561" y="7146"/>
                    <a:pt x="24683" y="7064"/>
                    <a:pt x="24764" y="6943"/>
                  </a:cubicBezTo>
                  <a:cubicBezTo>
                    <a:pt x="24805" y="6861"/>
                    <a:pt x="24805" y="6740"/>
                    <a:pt x="24764" y="6658"/>
                  </a:cubicBezTo>
                  <a:cubicBezTo>
                    <a:pt x="24764" y="6577"/>
                    <a:pt x="24683" y="6496"/>
                    <a:pt x="24602" y="6455"/>
                  </a:cubicBezTo>
                  <a:cubicBezTo>
                    <a:pt x="24033" y="6131"/>
                    <a:pt x="23465" y="5847"/>
                    <a:pt x="22856" y="5603"/>
                  </a:cubicBezTo>
                  <a:cubicBezTo>
                    <a:pt x="22832" y="5591"/>
                    <a:pt x="22809" y="5586"/>
                    <a:pt x="22786" y="5586"/>
                  </a:cubicBezTo>
                  <a:close/>
                  <a:moveTo>
                    <a:pt x="26307" y="7349"/>
                  </a:moveTo>
                  <a:cubicBezTo>
                    <a:pt x="26226" y="7349"/>
                    <a:pt x="26144" y="7349"/>
                    <a:pt x="26063" y="7389"/>
                  </a:cubicBezTo>
                  <a:cubicBezTo>
                    <a:pt x="25982" y="7430"/>
                    <a:pt x="25941" y="7470"/>
                    <a:pt x="25901" y="7552"/>
                  </a:cubicBezTo>
                  <a:cubicBezTo>
                    <a:pt x="25820" y="7633"/>
                    <a:pt x="25820" y="7673"/>
                    <a:pt x="25820" y="7795"/>
                  </a:cubicBezTo>
                  <a:cubicBezTo>
                    <a:pt x="25860" y="7876"/>
                    <a:pt x="25901" y="7917"/>
                    <a:pt x="25941" y="7998"/>
                  </a:cubicBezTo>
                  <a:cubicBezTo>
                    <a:pt x="26510" y="8323"/>
                    <a:pt x="27037" y="8607"/>
                    <a:pt x="27606" y="8932"/>
                  </a:cubicBezTo>
                  <a:cubicBezTo>
                    <a:pt x="27646" y="8972"/>
                    <a:pt x="27728" y="9013"/>
                    <a:pt x="27768" y="9013"/>
                  </a:cubicBezTo>
                  <a:cubicBezTo>
                    <a:pt x="27971" y="8972"/>
                    <a:pt x="28052" y="8891"/>
                    <a:pt x="28093" y="8729"/>
                  </a:cubicBezTo>
                  <a:cubicBezTo>
                    <a:pt x="28133" y="8566"/>
                    <a:pt x="28093" y="8445"/>
                    <a:pt x="27971" y="8323"/>
                  </a:cubicBezTo>
                  <a:cubicBezTo>
                    <a:pt x="27403" y="7998"/>
                    <a:pt x="26875" y="7673"/>
                    <a:pt x="26307" y="7349"/>
                  </a:cubicBezTo>
                  <a:close/>
                  <a:moveTo>
                    <a:pt x="29270" y="9175"/>
                  </a:moveTo>
                  <a:cubicBezTo>
                    <a:pt x="29230" y="9216"/>
                    <a:pt x="29148" y="9216"/>
                    <a:pt x="29108" y="9257"/>
                  </a:cubicBezTo>
                  <a:cubicBezTo>
                    <a:pt x="29067" y="9297"/>
                    <a:pt x="28986" y="9338"/>
                    <a:pt x="28986" y="9378"/>
                  </a:cubicBezTo>
                  <a:cubicBezTo>
                    <a:pt x="28945" y="9419"/>
                    <a:pt x="28905" y="9500"/>
                    <a:pt x="28905" y="9541"/>
                  </a:cubicBezTo>
                  <a:cubicBezTo>
                    <a:pt x="28905" y="9581"/>
                    <a:pt x="28905" y="9663"/>
                    <a:pt x="28945" y="9703"/>
                  </a:cubicBezTo>
                  <a:cubicBezTo>
                    <a:pt x="28986" y="9784"/>
                    <a:pt x="28986" y="9825"/>
                    <a:pt x="29067" y="9865"/>
                  </a:cubicBezTo>
                  <a:cubicBezTo>
                    <a:pt x="29108" y="9906"/>
                    <a:pt x="29148" y="9947"/>
                    <a:pt x="29189" y="9947"/>
                  </a:cubicBezTo>
                  <a:cubicBezTo>
                    <a:pt x="29717" y="10271"/>
                    <a:pt x="30285" y="10637"/>
                    <a:pt x="30772" y="11002"/>
                  </a:cubicBezTo>
                  <a:cubicBezTo>
                    <a:pt x="30843" y="11037"/>
                    <a:pt x="30913" y="11073"/>
                    <a:pt x="30983" y="11081"/>
                  </a:cubicBezTo>
                  <a:lnTo>
                    <a:pt x="30983" y="11081"/>
                  </a:lnTo>
                  <a:cubicBezTo>
                    <a:pt x="31142" y="11040"/>
                    <a:pt x="31260" y="10959"/>
                    <a:pt x="31300" y="10799"/>
                  </a:cubicBezTo>
                  <a:cubicBezTo>
                    <a:pt x="31341" y="10637"/>
                    <a:pt x="31341" y="10515"/>
                    <a:pt x="31178" y="10393"/>
                  </a:cubicBezTo>
                  <a:cubicBezTo>
                    <a:pt x="30650" y="10028"/>
                    <a:pt x="30123" y="9663"/>
                    <a:pt x="29595" y="9338"/>
                  </a:cubicBezTo>
                  <a:cubicBezTo>
                    <a:pt x="29554" y="9297"/>
                    <a:pt x="29514" y="9257"/>
                    <a:pt x="29433" y="9216"/>
                  </a:cubicBezTo>
                  <a:cubicBezTo>
                    <a:pt x="29392" y="9216"/>
                    <a:pt x="29351" y="9175"/>
                    <a:pt x="29270" y="9175"/>
                  </a:cubicBezTo>
                  <a:close/>
                  <a:moveTo>
                    <a:pt x="30983" y="11081"/>
                  </a:moveTo>
                  <a:cubicBezTo>
                    <a:pt x="30981" y="11082"/>
                    <a:pt x="30978" y="11083"/>
                    <a:pt x="30975" y="11083"/>
                  </a:cubicBezTo>
                  <a:lnTo>
                    <a:pt x="31016" y="11083"/>
                  </a:lnTo>
                  <a:cubicBezTo>
                    <a:pt x="31005" y="11083"/>
                    <a:pt x="30994" y="11083"/>
                    <a:pt x="30983" y="11081"/>
                  </a:cubicBezTo>
                  <a:close/>
                  <a:moveTo>
                    <a:pt x="32477" y="11449"/>
                  </a:moveTo>
                  <a:cubicBezTo>
                    <a:pt x="32396" y="11489"/>
                    <a:pt x="32315" y="11530"/>
                    <a:pt x="32234" y="11611"/>
                  </a:cubicBezTo>
                  <a:cubicBezTo>
                    <a:pt x="32193" y="11692"/>
                    <a:pt x="32193" y="11773"/>
                    <a:pt x="32193" y="11895"/>
                  </a:cubicBezTo>
                  <a:cubicBezTo>
                    <a:pt x="32193" y="11976"/>
                    <a:pt x="32234" y="12058"/>
                    <a:pt x="32315" y="12139"/>
                  </a:cubicBezTo>
                  <a:cubicBezTo>
                    <a:pt x="32843" y="12504"/>
                    <a:pt x="33370" y="12910"/>
                    <a:pt x="33857" y="13275"/>
                  </a:cubicBezTo>
                  <a:cubicBezTo>
                    <a:pt x="33898" y="13357"/>
                    <a:pt x="33979" y="13357"/>
                    <a:pt x="34060" y="13357"/>
                  </a:cubicBezTo>
                  <a:cubicBezTo>
                    <a:pt x="34182" y="13357"/>
                    <a:pt x="34263" y="13316"/>
                    <a:pt x="34345" y="13235"/>
                  </a:cubicBezTo>
                  <a:cubicBezTo>
                    <a:pt x="34385" y="13154"/>
                    <a:pt x="34426" y="13032"/>
                    <a:pt x="34426" y="12951"/>
                  </a:cubicBezTo>
                  <a:cubicBezTo>
                    <a:pt x="34385" y="12870"/>
                    <a:pt x="34345" y="12788"/>
                    <a:pt x="34304" y="12707"/>
                  </a:cubicBezTo>
                  <a:cubicBezTo>
                    <a:pt x="33776" y="12301"/>
                    <a:pt x="33289" y="11895"/>
                    <a:pt x="32761" y="11530"/>
                  </a:cubicBezTo>
                  <a:cubicBezTo>
                    <a:pt x="32680" y="11489"/>
                    <a:pt x="32599" y="11449"/>
                    <a:pt x="32477" y="11449"/>
                  </a:cubicBezTo>
                  <a:close/>
                  <a:moveTo>
                    <a:pt x="35644" y="13907"/>
                  </a:moveTo>
                  <a:cubicBezTo>
                    <a:pt x="35617" y="13907"/>
                    <a:pt x="35589" y="13911"/>
                    <a:pt x="35562" y="13925"/>
                  </a:cubicBezTo>
                  <a:cubicBezTo>
                    <a:pt x="35481" y="13925"/>
                    <a:pt x="35400" y="13966"/>
                    <a:pt x="35359" y="14047"/>
                  </a:cubicBezTo>
                  <a:cubicBezTo>
                    <a:pt x="35278" y="14087"/>
                    <a:pt x="35278" y="14169"/>
                    <a:pt x="35278" y="14250"/>
                  </a:cubicBezTo>
                  <a:cubicBezTo>
                    <a:pt x="35238" y="14331"/>
                    <a:pt x="35278" y="14412"/>
                    <a:pt x="35319" y="14493"/>
                  </a:cubicBezTo>
                  <a:cubicBezTo>
                    <a:pt x="35806" y="14899"/>
                    <a:pt x="36293" y="15346"/>
                    <a:pt x="36740" y="15752"/>
                  </a:cubicBezTo>
                  <a:cubicBezTo>
                    <a:pt x="36821" y="15833"/>
                    <a:pt x="36902" y="15874"/>
                    <a:pt x="36983" y="15874"/>
                  </a:cubicBezTo>
                  <a:cubicBezTo>
                    <a:pt x="37105" y="15874"/>
                    <a:pt x="37186" y="15833"/>
                    <a:pt x="37267" y="15752"/>
                  </a:cubicBezTo>
                  <a:cubicBezTo>
                    <a:pt x="37349" y="15671"/>
                    <a:pt x="37389" y="15589"/>
                    <a:pt x="37349" y="15468"/>
                  </a:cubicBezTo>
                  <a:cubicBezTo>
                    <a:pt x="37349" y="15386"/>
                    <a:pt x="37308" y="15265"/>
                    <a:pt x="37227" y="15224"/>
                  </a:cubicBezTo>
                  <a:cubicBezTo>
                    <a:pt x="36780" y="14777"/>
                    <a:pt x="36293" y="14372"/>
                    <a:pt x="35806" y="13925"/>
                  </a:cubicBezTo>
                  <a:cubicBezTo>
                    <a:pt x="35752" y="13925"/>
                    <a:pt x="35698" y="13907"/>
                    <a:pt x="35644" y="13907"/>
                  </a:cubicBezTo>
                  <a:close/>
                  <a:moveTo>
                    <a:pt x="38312" y="16343"/>
                  </a:moveTo>
                  <a:cubicBezTo>
                    <a:pt x="38273" y="16343"/>
                    <a:pt x="38228" y="16361"/>
                    <a:pt x="38201" y="16361"/>
                  </a:cubicBezTo>
                  <a:cubicBezTo>
                    <a:pt x="38120" y="16401"/>
                    <a:pt x="38079" y="16401"/>
                    <a:pt x="38039" y="16442"/>
                  </a:cubicBezTo>
                  <a:cubicBezTo>
                    <a:pt x="37998" y="16482"/>
                    <a:pt x="37958" y="16564"/>
                    <a:pt x="37958" y="16604"/>
                  </a:cubicBezTo>
                  <a:cubicBezTo>
                    <a:pt x="37917" y="16645"/>
                    <a:pt x="37917" y="16726"/>
                    <a:pt x="37958" y="16767"/>
                  </a:cubicBezTo>
                  <a:cubicBezTo>
                    <a:pt x="37958" y="16848"/>
                    <a:pt x="37958" y="16888"/>
                    <a:pt x="37998" y="16929"/>
                  </a:cubicBezTo>
                  <a:cubicBezTo>
                    <a:pt x="38039" y="17010"/>
                    <a:pt x="38079" y="17010"/>
                    <a:pt x="38120" y="17051"/>
                  </a:cubicBezTo>
                  <a:cubicBezTo>
                    <a:pt x="38607" y="17497"/>
                    <a:pt x="39054" y="17944"/>
                    <a:pt x="39500" y="18390"/>
                  </a:cubicBezTo>
                  <a:cubicBezTo>
                    <a:pt x="39581" y="18472"/>
                    <a:pt x="39663" y="18512"/>
                    <a:pt x="39744" y="18512"/>
                  </a:cubicBezTo>
                  <a:cubicBezTo>
                    <a:pt x="39906" y="18512"/>
                    <a:pt x="40028" y="18431"/>
                    <a:pt x="40069" y="18269"/>
                  </a:cubicBezTo>
                  <a:cubicBezTo>
                    <a:pt x="40150" y="18147"/>
                    <a:pt x="40109" y="18025"/>
                    <a:pt x="40028" y="17903"/>
                  </a:cubicBezTo>
                  <a:cubicBezTo>
                    <a:pt x="39581" y="17457"/>
                    <a:pt x="39094" y="16970"/>
                    <a:pt x="38648" y="16523"/>
                  </a:cubicBezTo>
                  <a:cubicBezTo>
                    <a:pt x="38607" y="16482"/>
                    <a:pt x="38566" y="16442"/>
                    <a:pt x="38526" y="16401"/>
                  </a:cubicBezTo>
                  <a:cubicBezTo>
                    <a:pt x="38485" y="16361"/>
                    <a:pt x="38445" y="16361"/>
                    <a:pt x="38364" y="16361"/>
                  </a:cubicBezTo>
                  <a:cubicBezTo>
                    <a:pt x="38350" y="16347"/>
                    <a:pt x="38332" y="16343"/>
                    <a:pt x="38312" y="16343"/>
                  </a:cubicBezTo>
                  <a:close/>
                  <a:moveTo>
                    <a:pt x="40982" y="19091"/>
                  </a:moveTo>
                  <a:cubicBezTo>
                    <a:pt x="40951" y="19091"/>
                    <a:pt x="40921" y="19101"/>
                    <a:pt x="40880" y="19121"/>
                  </a:cubicBezTo>
                  <a:cubicBezTo>
                    <a:pt x="40840" y="19121"/>
                    <a:pt x="40799" y="19162"/>
                    <a:pt x="40718" y="19202"/>
                  </a:cubicBezTo>
                  <a:cubicBezTo>
                    <a:pt x="40677" y="19243"/>
                    <a:pt x="40637" y="19284"/>
                    <a:pt x="40637" y="19324"/>
                  </a:cubicBezTo>
                  <a:cubicBezTo>
                    <a:pt x="40596" y="19405"/>
                    <a:pt x="40596" y="19446"/>
                    <a:pt x="40596" y="19527"/>
                  </a:cubicBezTo>
                  <a:cubicBezTo>
                    <a:pt x="40596" y="19568"/>
                    <a:pt x="40637" y="19608"/>
                    <a:pt x="40677" y="19690"/>
                  </a:cubicBezTo>
                  <a:cubicBezTo>
                    <a:pt x="40718" y="19730"/>
                    <a:pt x="40759" y="19771"/>
                    <a:pt x="40799" y="19811"/>
                  </a:cubicBezTo>
                  <a:cubicBezTo>
                    <a:pt x="41205" y="20258"/>
                    <a:pt x="41652" y="20745"/>
                    <a:pt x="42058" y="21232"/>
                  </a:cubicBezTo>
                  <a:cubicBezTo>
                    <a:pt x="42139" y="21313"/>
                    <a:pt x="42220" y="21354"/>
                    <a:pt x="42342" y="21354"/>
                  </a:cubicBezTo>
                  <a:cubicBezTo>
                    <a:pt x="42423" y="21354"/>
                    <a:pt x="42504" y="21313"/>
                    <a:pt x="42585" y="21273"/>
                  </a:cubicBezTo>
                  <a:cubicBezTo>
                    <a:pt x="42626" y="21192"/>
                    <a:pt x="42667" y="21110"/>
                    <a:pt x="42707" y="21029"/>
                  </a:cubicBezTo>
                  <a:cubicBezTo>
                    <a:pt x="42707" y="20948"/>
                    <a:pt x="42667" y="20826"/>
                    <a:pt x="42626" y="20745"/>
                  </a:cubicBezTo>
                  <a:cubicBezTo>
                    <a:pt x="42179" y="20258"/>
                    <a:pt x="41774" y="19771"/>
                    <a:pt x="41327" y="19324"/>
                  </a:cubicBezTo>
                  <a:cubicBezTo>
                    <a:pt x="41327" y="19243"/>
                    <a:pt x="41286" y="19202"/>
                    <a:pt x="41205" y="19162"/>
                  </a:cubicBezTo>
                  <a:cubicBezTo>
                    <a:pt x="41165" y="19121"/>
                    <a:pt x="41124" y="19121"/>
                    <a:pt x="41083" y="19121"/>
                  </a:cubicBezTo>
                  <a:cubicBezTo>
                    <a:pt x="41043" y="19101"/>
                    <a:pt x="41012" y="19091"/>
                    <a:pt x="40982" y="19091"/>
                  </a:cubicBezTo>
                  <a:close/>
                  <a:moveTo>
                    <a:pt x="43397" y="22003"/>
                  </a:moveTo>
                  <a:cubicBezTo>
                    <a:pt x="43357" y="22003"/>
                    <a:pt x="43276" y="22044"/>
                    <a:pt x="43235" y="22085"/>
                  </a:cubicBezTo>
                  <a:cubicBezTo>
                    <a:pt x="43194" y="22125"/>
                    <a:pt x="43154" y="22166"/>
                    <a:pt x="43154" y="22206"/>
                  </a:cubicBezTo>
                  <a:cubicBezTo>
                    <a:pt x="43113" y="22288"/>
                    <a:pt x="43113" y="22328"/>
                    <a:pt x="43113" y="22409"/>
                  </a:cubicBezTo>
                  <a:cubicBezTo>
                    <a:pt x="43113" y="22450"/>
                    <a:pt x="43113" y="22531"/>
                    <a:pt x="43154" y="22572"/>
                  </a:cubicBezTo>
                  <a:cubicBezTo>
                    <a:pt x="43194" y="22612"/>
                    <a:pt x="43194" y="22653"/>
                    <a:pt x="43276" y="22694"/>
                  </a:cubicBezTo>
                  <a:lnTo>
                    <a:pt x="44412" y="24236"/>
                  </a:lnTo>
                  <a:cubicBezTo>
                    <a:pt x="44493" y="24317"/>
                    <a:pt x="44575" y="24358"/>
                    <a:pt x="44696" y="24358"/>
                  </a:cubicBezTo>
                  <a:cubicBezTo>
                    <a:pt x="44778" y="24358"/>
                    <a:pt x="44859" y="24317"/>
                    <a:pt x="44940" y="24277"/>
                  </a:cubicBezTo>
                  <a:cubicBezTo>
                    <a:pt x="44981" y="24196"/>
                    <a:pt x="45062" y="24114"/>
                    <a:pt x="45062" y="24033"/>
                  </a:cubicBezTo>
                  <a:cubicBezTo>
                    <a:pt x="45062" y="23911"/>
                    <a:pt x="45062" y="23830"/>
                    <a:pt x="44981" y="23749"/>
                  </a:cubicBezTo>
                  <a:cubicBezTo>
                    <a:pt x="44615" y="23262"/>
                    <a:pt x="44209" y="22734"/>
                    <a:pt x="43844" y="22247"/>
                  </a:cubicBezTo>
                  <a:cubicBezTo>
                    <a:pt x="43803" y="22166"/>
                    <a:pt x="43763" y="22125"/>
                    <a:pt x="43722" y="22085"/>
                  </a:cubicBezTo>
                  <a:cubicBezTo>
                    <a:pt x="43681" y="22044"/>
                    <a:pt x="43641" y="22044"/>
                    <a:pt x="43560" y="22003"/>
                  </a:cubicBezTo>
                  <a:close/>
                  <a:moveTo>
                    <a:pt x="45874" y="25251"/>
                  </a:moveTo>
                  <a:cubicBezTo>
                    <a:pt x="45792" y="25251"/>
                    <a:pt x="45711" y="25292"/>
                    <a:pt x="45671" y="25332"/>
                  </a:cubicBezTo>
                  <a:cubicBezTo>
                    <a:pt x="45589" y="25373"/>
                    <a:pt x="45549" y="25454"/>
                    <a:pt x="45508" y="25535"/>
                  </a:cubicBezTo>
                  <a:cubicBezTo>
                    <a:pt x="45468" y="25616"/>
                    <a:pt x="45468" y="25698"/>
                    <a:pt x="45508" y="25779"/>
                  </a:cubicBezTo>
                  <a:cubicBezTo>
                    <a:pt x="45874" y="26266"/>
                    <a:pt x="46239" y="26834"/>
                    <a:pt x="46564" y="27362"/>
                  </a:cubicBezTo>
                  <a:cubicBezTo>
                    <a:pt x="46645" y="27443"/>
                    <a:pt x="46767" y="27524"/>
                    <a:pt x="46889" y="27524"/>
                  </a:cubicBezTo>
                  <a:cubicBezTo>
                    <a:pt x="46970" y="27524"/>
                    <a:pt x="47010" y="27484"/>
                    <a:pt x="47091" y="27443"/>
                  </a:cubicBezTo>
                  <a:cubicBezTo>
                    <a:pt x="47173" y="27403"/>
                    <a:pt x="47213" y="27321"/>
                    <a:pt x="47213" y="27200"/>
                  </a:cubicBezTo>
                  <a:cubicBezTo>
                    <a:pt x="47254" y="27118"/>
                    <a:pt x="47254" y="27037"/>
                    <a:pt x="47173" y="26956"/>
                  </a:cubicBezTo>
                  <a:cubicBezTo>
                    <a:pt x="46848" y="26428"/>
                    <a:pt x="46483" y="25860"/>
                    <a:pt x="46117" y="25332"/>
                  </a:cubicBezTo>
                  <a:cubicBezTo>
                    <a:pt x="46036" y="25292"/>
                    <a:pt x="45995" y="25251"/>
                    <a:pt x="45874" y="25251"/>
                  </a:cubicBezTo>
                  <a:close/>
                  <a:moveTo>
                    <a:pt x="47985" y="28458"/>
                  </a:moveTo>
                  <a:cubicBezTo>
                    <a:pt x="47903" y="28458"/>
                    <a:pt x="47822" y="28499"/>
                    <a:pt x="47741" y="28539"/>
                  </a:cubicBezTo>
                  <a:cubicBezTo>
                    <a:pt x="47660" y="28580"/>
                    <a:pt x="47619" y="28620"/>
                    <a:pt x="47579" y="28702"/>
                  </a:cubicBezTo>
                  <a:cubicBezTo>
                    <a:pt x="47538" y="28783"/>
                    <a:pt x="47538" y="28864"/>
                    <a:pt x="47579" y="28945"/>
                  </a:cubicBezTo>
                  <a:cubicBezTo>
                    <a:pt x="47903" y="29514"/>
                    <a:pt x="48228" y="30041"/>
                    <a:pt x="48512" y="30610"/>
                  </a:cubicBezTo>
                  <a:cubicBezTo>
                    <a:pt x="48594" y="30731"/>
                    <a:pt x="48715" y="30772"/>
                    <a:pt x="48837" y="30813"/>
                  </a:cubicBezTo>
                  <a:lnTo>
                    <a:pt x="48878" y="30813"/>
                  </a:lnTo>
                  <a:cubicBezTo>
                    <a:pt x="48918" y="30813"/>
                    <a:pt x="48959" y="30772"/>
                    <a:pt x="49040" y="30731"/>
                  </a:cubicBezTo>
                  <a:cubicBezTo>
                    <a:pt x="49121" y="30691"/>
                    <a:pt x="49162" y="30610"/>
                    <a:pt x="49202" y="30528"/>
                  </a:cubicBezTo>
                  <a:cubicBezTo>
                    <a:pt x="49243" y="30407"/>
                    <a:pt x="49202" y="30325"/>
                    <a:pt x="49162" y="30244"/>
                  </a:cubicBezTo>
                  <a:cubicBezTo>
                    <a:pt x="48837" y="29676"/>
                    <a:pt x="48553" y="29108"/>
                    <a:pt x="48188" y="28580"/>
                  </a:cubicBezTo>
                  <a:cubicBezTo>
                    <a:pt x="48147" y="28539"/>
                    <a:pt x="48066" y="28499"/>
                    <a:pt x="47985" y="28458"/>
                  </a:cubicBezTo>
                  <a:close/>
                  <a:moveTo>
                    <a:pt x="49690" y="31624"/>
                  </a:moveTo>
                  <a:cubicBezTo>
                    <a:pt x="49608" y="31624"/>
                    <a:pt x="49568" y="31624"/>
                    <a:pt x="49527" y="31665"/>
                  </a:cubicBezTo>
                  <a:cubicBezTo>
                    <a:pt x="49446" y="31706"/>
                    <a:pt x="49405" y="31746"/>
                    <a:pt x="49365" y="31787"/>
                  </a:cubicBezTo>
                  <a:cubicBezTo>
                    <a:pt x="49365" y="31827"/>
                    <a:pt x="49324" y="31868"/>
                    <a:pt x="49324" y="31949"/>
                  </a:cubicBezTo>
                  <a:cubicBezTo>
                    <a:pt x="49324" y="31990"/>
                    <a:pt x="49324" y="32071"/>
                    <a:pt x="49324" y="32112"/>
                  </a:cubicBezTo>
                  <a:cubicBezTo>
                    <a:pt x="49365" y="32193"/>
                    <a:pt x="49365" y="32233"/>
                    <a:pt x="49446" y="32274"/>
                  </a:cubicBezTo>
                  <a:cubicBezTo>
                    <a:pt x="49730" y="32842"/>
                    <a:pt x="50014" y="33411"/>
                    <a:pt x="50258" y="33979"/>
                  </a:cubicBezTo>
                  <a:cubicBezTo>
                    <a:pt x="50339" y="34141"/>
                    <a:pt x="50461" y="34182"/>
                    <a:pt x="50583" y="34182"/>
                  </a:cubicBezTo>
                  <a:lnTo>
                    <a:pt x="50623" y="34182"/>
                  </a:lnTo>
                  <a:cubicBezTo>
                    <a:pt x="50664" y="34182"/>
                    <a:pt x="50704" y="34182"/>
                    <a:pt x="50745" y="34141"/>
                  </a:cubicBezTo>
                  <a:cubicBezTo>
                    <a:pt x="50826" y="34101"/>
                    <a:pt x="50907" y="34020"/>
                    <a:pt x="50948" y="33938"/>
                  </a:cubicBezTo>
                  <a:cubicBezTo>
                    <a:pt x="50948" y="33857"/>
                    <a:pt x="50948" y="33776"/>
                    <a:pt x="50907" y="33654"/>
                  </a:cubicBezTo>
                  <a:cubicBezTo>
                    <a:pt x="50664" y="33086"/>
                    <a:pt x="50380" y="32518"/>
                    <a:pt x="50055" y="31949"/>
                  </a:cubicBezTo>
                  <a:cubicBezTo>
                    <a:pt x="50055" y="31868"/>
                    <a:pt x="50055" y="31827"/>
                    <a:pt x="50014" y="31787"/>
                  </a:cubicBezTo>
                  <a:cubicBezTo>
                    <a:pt x="49974" y="31746"/>
                    <a:pt x="49933" y="31706"/>
                    <a:pt x="49852" y="31665"/>
                  </a:cubicBezTo>
                  <a:cubicBezTo>
                    <a:pt x="49811" y="31624"/>
                    <a:pt x="49730" y="31624"/>
                    <a:pt x="49690" y="31624"/>
                  </a:cubicBezTo>
                  <a:close/>
                  <a:moveTo>
                    <a:pt x="51395" y="35288"/>
                  </a:moveTo>
                  <a:cubicBezTo>
                    <a:pt x="51354" y="35288"/>
                    <a:pt x="51313" y="35298"/>
                    <a:pt x="51273" y="35319"/>
                  </a:cubicBezTo>
                  <a:cubicBezTo>
                    <a:pt x="51192" y="35359"/>
                    <a:pt x="51151" y="35400"/>
                    <a:pt x="51110" y="35481"/>
                  </a:cubicBezTo>
                  <a:cubicBezTo>
                    <a:pt x="51070" y="35562"/>
                    <a:pt x="51029" y="35643"/>
                    <a:pt x="51070" y="35725"/>
                  </a:cubicBezTo>
                  <a:cubicBezTo>
                    <a:pt x="51313" y="36293"/>
                    <a:pt x="51557" y="36902"/>
                    <a:pt x="51801" y="37470"/>
                  </a:cubicBezTo>
                  <a:cubicBezTo>
                    <a:pt x="51841" y="37633"/>
                    <a:pt x="51963" y="37714"/>
                    <a:pt x="52125" y="37714"/>
                  </a:cubicBezTo>
                  <a:cubicBezTo>
                    <a:pt x="52166" y="37714"/>
                    <a:pt x="52206" y="37714"/>
                    <a:pt x="52247" y="37673"/>
                  </a:cubicBezTo>
                  <a:cubicBezTo>
                    <a:pt x="52328" y="37633"/>
                    <a:pt x="52409" y="37592"/>
                    <a:pt x="52450" y="37470"/>
                  </a:cubicBezTo>
                  <a:cubicBezTo>
                    <a:pt x="52491" y="37389"/>
                    <a:pt x="52491" y="37308"/>
                    <a:pt x="52450" y="37227"/>
                  </a:cubicBezTo>
                  <a:cubicBezTo>
                    <a:pt x="52206" y="36618"/>
                    <a:pt x="51963" y="36009"/>
                    <a:pt x="51719" y="35440"/>
                  </a:cubicBezTo>
                  <a:cubicBezTo>
                    <a:pt x="51679" y="35359"/>
                    <a:pt x="51598" y="35319"/>
                    <a:pt x="51516" y="35319"/>
                  </a:cubicBezTo>
                  <a:cubicBezTo>
                    <a:pt x="51476" y="35298"/>
                    <a:pt x="51435" y="35288"/>
                    <a:pt x="51395" y="35288"/>
                  </a:cubicBezTo>
                  <a:close/>
                  <a:moveTo>
                    <a:pt x="52653" y="38647"/>
                  </a:moveTo>
                  <a:cubicBezTo>
                    <a:pt x="52572" y="38688"/>
                    <a:pt x="52531" y="38729"/>
                    <a:pt x="52491" y="38769"/>
                  </a:cubicBezTo>
                  <a:cubicBezTo>
                    <a:pt x="52450" y="38810"/>
                    <a:pt x="52409" y="38850"/>
                    <a:pt x="52409" y="38932"/>
                  </a:cubicBezTo>
                  <a:cubicBezTo>
                    <a:pt x="52369" y="38972"/>
                    <a:pt x="52369" y="39013"/>
                    <a:pt x="52409" y="39094"/>
                  </a:cubicBezTo>
                  <a:cubicBezTo>
                    <a:pt x="52409" y="39135"/>
                    <a:pt x="52409" y="39216"/>
                    <a:pt x="52450" y="39256"/>
                  </a:cubicBezTo>
                  <a:cubicBezTo>
                    <a:pt x="52694" y="39865"/>
                    <a:pt x="52897" y="40474"/>
                    <a:pt x="53059" y="41043"/>
                  </a:cubicBezTo>
                  <a:cubicBezTo>
                    <a:pt x="53140" y="41205"/>
                    <a:pt x="53262" y="41286"/>
                    <a:pt x="53424" y="41327"/>
                  </a:cubicBezTo>
                  <a:cubicBezTo>
                    <a:pt x="53465" y="41327"/>
                    <a:pt x="53506" y="41286"/>
                    <a:pt x="53546" y="41286"/>
                  </a:cubicBezTo>
                  <a:cubicBezTo>
                    <a:pt x="53627" y="41246"/>
                    <a:pt x="53709" y="41205"/>
                    <a:pt x="53749" y="41124"/>
                  </a:cubicBezTo>
                  <a:cubicBezTo>
                    <a:pt x="53790" y="41002"/>
                    <a:pt x="53790" y="40921"/>
                    <a:pt x="53749" y="40840"/>
                  </a:cubicBezTo>
                  <a:cubicBezTo>
                    <a:pt x="53587" y="40231"/>
                    <a:pt x="53384" y="39622"/>
                    <a:pt x="53140" y="39013"/>
                  </a:cubicBezTo>
                  <a:cubicBezTo>
                    <a:pt x="53140" y="38932"/>
                    <a:pt x="53140" y="38891"/>
                    <a:pt x="53100" y="38850"/>
                  </a:cubicBezTo>
                  <a:cubicBezTo>
                    <a:pt x="53059" y="38769"/>
                    <a:pt x="53018" y="38729"/>
                    <a:pt x="52978" y="38688"/>
                  </a:cubicBezTo>
                  <a:cubicBezTo>
                    <a:pt x="52937" y="38688"/>
                    <a:pt x="52856" y="38647"/>
                    <a:pt x="52815" y="38647"/>
                  </a:cubicBezTo>
                  <a:close/>
                  <a:moveTo>
                    <a:pt x="53830" y="42301"/>
                  </a:moveTo>
                  <a:cubicBezTo>
                    <a:pt x="53790" y="42301"/>
                    <a:pt x="53709" y="42342"/>
                    <a:pt x="53668" y="42382"/>
                  </a:cubicBezTo>
                  <a:cubicBezTo>
                    <a:pt x="53627" y="42423"/>
                    <a:pt x="53587" y="42463"/>
                    <a:pt x="53587" y="42545"/>
                  </a:cubicBezTo>
                  <a:cubicBezTo>
                    <a:pt x="53546" y="42585"/>
                    <a:pt x="53546" y="42666"/>
                    <a:pt x="53546" y="42707"/>
                  </a:cubicBezTo>
                  <a:cubicBezTo>
                    <a:pt x="53587" y="42788"/>
                    <a:pt x="53587" y="42829"/>
                    <a:pt x="53627" y="42869"/>
                  </a:cubicBezTo>
                  <a:cubicBezTo>
                    <a:pt x="53790" y="43478"/>
                    <a:pt x="53952" y="44087"/>
                    <a:pt x="54114" y="44737"/>
                  </a:cubicBezTo>
                  <a:cubicBezTo>
                    <a:pt x="54155" y="44818"/>
                    <a:pt x="54196" y="44859"/>
                    <a:pt x="54236" y="44899"/>
                  </a:cubicBezTo>
                  <a:cubicBezTo>
                    <a:pt x="54317" y="44980"/>
                    <a:pt x="54399" y="44980"/>
                    <a:pt x="54480" y="44980"/>
                  </a:cubicBezTo>
                  <a:lnTo>
                    <a:pt x="54561" y="44980"/>
                  </a:lnTo>
                  <a:cubicBezTo>
                    <a:pt x="54642" y="44940"/>
                    <a:pt x="54723" y="44899"/>
                    <a:pt x="54764" y="44818"/>
                  </a:cubicBezTo>
                  <a:cubicBezTo>
                    <a:pt x="54805" y="44737"/>
                    <a:pt x="54845" y="44615"/>
                    <a:pt x="54805" y="44534"/>
                  </a:cubicBezTo>
                  <a:cubicBezTo>
                    <a:pt x="54683" y="43925"/>
                    <a:pt x="54520" y="43275"/>
                    <a:pt x="54317" y="42666"/>
                  </a:cubicBezTo>
                  <a:cubicBezTo>
                    <a:pt x="54317" y="42626"/>
                    <a:pt x="54317" y="42545"/>
                    <a:pt x="54277" y="42504"/>
                  </a:cubicBezTo>
                  <a:cubicBezTo>
                    <a:pt x="54236" y="42463"/>
                    <a:pt x="54236" y="42382"/>
                    <a:pt x="54155" y="42382"/>
                  </a:cubicBezTo>
                  <a:cubicBezTo>
                    <a:pt x="54114" y="42342"/>
                    <a:pt x="54074" y="42301"/>
                    <a:pt x="53993" y="42301"/>
                  </a:cubicBezTo>
                  <a:close/>
                  <a:moveTo>
                    <a:pt x="54871" y="46005"/>
                  </a:moveTo>
                  <a:cubicBezTo>
                    <a:pt x="54845" y="46005"/>
                    <a:pt x="54825" y="46015"/>
                    <a:pt x="54805" y="46036"/>
                  </a:cubicBezTo>
                  <a:cubicBezTo>
                    <a:pt x="54723" y="46036"/>
                    <a:pt x="54683" y="46076"/>
                    <a:pt x="54642" y="46076"/>
                  </a:cubicBezTo>
                  <a:cubicBezTo>
                    <a:pt x="54602" y="46117"/>
                    <a:pt x="54561" y="46158"/>
                    <a:pt x="54520" y="46239"/>
                  </a:cubicBezTo>
                  <a:cubicBezTo>
                    <a:pt x="54480" y="46279"/>
                    <a:pt x="54480" y="46361"/>
                    <a:pt x="54480" y="46401"/>
                  </a:cubicBezTo>
                  <a:cubicBezTo>
                    <a:pt x="54480" y="46482"/>
                    <a:pt x="54520" y="46523"/>
                    <a:pt x="54520" y="46564"/>
                  </a:cubicBezTo>
                  <a:cubicBezTo>
                    <a:pt x="54683" y="47172"/>
                    <a:pt x="54805" y="47822"/>
                    <a:pt x="54926" y="48431"/>
                  </a:cubicBezTo>
                  <a:cubicBezTo>
                    <a:pt x="54926" y="48512"/>
                    <a:pt x="54967" y="48593"/>
                    <a:pt x="55048" y="48674"/>
                  </a:cubicBezTo>
                  <a:cubicBezTo>
                    <a:pt x="55129" y="48715"/>
                    <a:pt x="55211" y="48756"/>
                    <a:pt x="55292" y="48756"/>
                  </a:cubicBezTo>
                  <a:lnTo>
                    <a:pt x="55332" y="48756"/>
                  </a:lnTo>
                  <a:cubicBezTo>
                    <a:pt x="55414" y="48715"/>
                    <a:pt x="55495" y="48674"/>
                    <a:pt x="55576" y="48593"/>
                  </a:cubicBezTo>
                  <a:cubicBezTo>
                    <a:pt x="55616" y="48512"/>
                    <a:pt x="55657" y="48431"/>
                    <a:pt x="55616" y="48309"/>
                  </a:cubicBezTo>
                  <a:cubicBezTo>
                    <a:pt x="55495" y="47660"/>
                    <a:pt x="55373" y="47051"/>
                    <a:pt x="55251" y="46401"/>
                  </a:cubicBezTo>
                  <a:cubicBezTo>
                    <a:pt x="55251" y="46361"/>
                    <a:pt x="55251" y="46320"/>
                    <a:pt x="55211" y="46239"/>
                  </a:cubicBezTo>
                  <a:cubicBezTo>
                    <a:pt x="55211" y="46198"/>
                    <a:pt x="55170" y="46158"/>
                    <a:pt x="55129" y="46117"/>
                  </a:cubicBezTo>
                  <a:cubicBezTo>
                    <a:pt x="55089" y="46076"/>
                    <a:pt x="55008" y="46036"/>
                    <a:pt x="54967" y="46036"/>
                  </a:cubicBezTo>
                  <a:cubicBezTo>
                    <a:pt x="54926" y="46015"/>
                    <a:pt x="54896" y="46005"/>
                    <a:pt x="54871" y="46005"/>
                  </a:cubicBezTo>
                  <a:close/>
                  <a:moveTo>
                    <a:pt x="55535" y="49892"/>
                  </a:moveTo>
                  <a:cubicBezTo>
                    <a:pt x="55414" y="49933"/>
                    <a:pt x="55373" y="49974"/>
                    <a:pt x="55292" y="50055"/>
                  </a:cubicBezTo>
                  <a:cubicBezTo>
                    <a:pt x="55251" y="50136"/>
                    <a:pt x="55211" y="50217"/>
                    <a:pt x="55211" y="50339"/>
                  </a:cubicBezTo>
                  <a:cubicBezTo>
                    <a:pt x="55332" y="50988"/>
                    <a:pt x="55414" y="51597"/>
                    <a:pt x="55454" y="52247"/>
                  </a:cubicBezTo>
                  <a:cubicBezTo>
                    <a:pt x="55495" y="52328"/>
                    <a:pt x="55535" y="52409"/>
                    <a:pt x="55616" y="52450"/>
                  </a:cubicBezTo>
                  <a:cubicBezTo>
                    <a:pt x="55657" y="52531"/>
                    <a:pt x="55738" y="52531"/>
                    <a:pt x="55819" y="52572"/>
                  </a:cubicBezTo>
                  <a:lnTo>
                    <a:pt x="55860" y="52531"/>
                  </a:lnTo>
                  <a:cubicBezTo>
                    <a:pt x="55982" y="52490"/>
                    <a:pt x="56063" y="52450"/>
                    <a:pt x="56104" y="52369"/>
                  </a:cubicBezTo>
                  <a:cubicBezTo>
                    <a:pt x="56185" y="52287"/>
                    <a:pt x="56185" y="52206"/>
                    <a:pt x="56185" y="52125"/>
                  </a:cubicBezTo>
                  <a:cubicBezTo>
                    <a:pt x="56104" y="51476"/>
                    <a:pt x="56022" y="50867"/>
                    <a:pt x="55941" y="50217"/>
                  </a:cubicBezTo>
                  <a:cubicBezTo>
                    <a:pt x="55941" y="50136"/>
                    <a:pt x="55860" y="50055"/>
                    <a:pt x="55779" y="49974"/>
                  </a:cubicBezTo>
                  <a:cubicBezTo>
                    <a:pt x="55698" y="49933"/>
                    <a:pt x="55616" y="49892"/>
                    <a:pt x="55535" y="49892"/>
                  </a:cubicBezTo>
                  <a:close/>
                  <a:moveTo>
                    <a:pt x="55982" y="53708"/>
                  </a:moveTo>
                  <a:cubicBezTo>
                    <a:pt x="55901" y="53749"/>
                    <a:pt x="55819" y="53789"/>
                    <a:pt x="55738" y="53871"/>
                  </a:cubicBezTo>
                  <a:cubicBezTo>
                    <a:pt x="55657" y="53911"/>
                    <a:pt x="55657" y="53992"/>
                    <a:pt x="55657" y="54114"/>
                  </a:cubicBezTo>
                  <a:cubicBezTo>
                    <a:pt x="55698" y="54723"/>
                    <a:pt x="55738" y="55373"/>
                    <a:pt x="55779" y="56022"/>
                  </a:cubicBezTo>
                  <a:cubicBezTo>
                    <a:pt x="55779" y="56103"/>
                    <a:pt x="55819" y="56185"/>
                    <a:pt x="55901" y="56266"/>
                  </a:cubicBezTo>
                  <a:cubicBezTo>
                    <a:pt x="55982" y="56347"/>
                    <a:pt x="56063" y="56347"/>
                    <a:pt x="56144" y="56347"/>
                  </a:cubicBezTo>
                  <a:lnTo>
                    <a:pt x="56144" y="56388"/>
                  </a:lnTo>
                  <a:cubicBezTo>
                    <a:pt x="56225" y="56347"/>
                    <a:pt x="56307" y="56306"/>
                    <a:pt x="56388" y="56266"/>
                  </a:cubicBezTo>
                  <a:cubicBezTo>
                    <a:pt x="56469" y="56185"/>
                    <a:pt x="56469" y="56103"/>
                    <a:pt x="56469" y="55982"/>
                  </a:cubicBezTo>
                  <a:cubicBezTo>
                    <a:pt x="56469" y="55332"/>
                    <a:pt x="56428" y="54683"/>
                    <a:pt x="56347" y="54074"/>
                  </a:cubicBezTo>
                  <a:cubicBezTo>
                    <a:pt x="56347" y="53952"/>
                    <a:pt x="56307" y="53871"/>
                    <a:pt x="56225" y="53830"/>
                  </a:cubicBezTo>
                  <a:cubicBezTo>
                    <a:pt x="56144" y="53749"/>
                    <a:pt x="56063" y="53708"/>
                    <a:pt x="55982" y="53708"/>
                  </a:cubicBezTo>
                  <a:close/>
                  <a:moveTo>
                    <a:pt x="56225" y="57524"/>
                  </a:moveTo>
                  <a:cubicBezTo>
                    <a:pt x="56104" y="57524"/>
                    <a:pt x="56022" y="57565"/>
                    <a:pt x="55941" y="57646"/>
                  </a:cubicBezTo>
                  <a:cubicBezTo>
                    <a:pt x="55901" y="57727"/>
                    <a:pt x="55860" y="57808"/>
                    <a:pt x="55860" y="57890"/>
                  </a:cubicBezTo>
                  <a:lnTo>
                    <a:pt x="55860" y="58864"/>
                  </a:lnTo>
                  <a:lnTo>
                    <a:pt x="55860" y="59798"/>
                  </a:lnTo>
                  <a:cubicBezTo>
                    <a:pt x="55860" y="59919"/>
                    <a:pt x="55901" y="60001"/>
                    <a:pt x="55941" y="60082"/>
                  </a:cubicBezTo>
                  <a:cubicBezTo>
                    <a:pt x="56022" y="60163"/>
                    <a:pt x="56104" y="60203"/>
                    <a:pt x="56225" y="60203"/>
                  </a:cubicBezTo>
                  <a:lnTo>
                    <a:pt x="56225" y="60163"/>
                  </a:lnTo>
                  <a:cubicBezTo>
                    <a:pt x="56307" y="60163"/>
                    <a:pt x="56428" y="60122"/>
                    <a:pt x="56469" y="60082"/>
                  </a:cubicBezTo>
                  <a:cubicBezTo>
                    <a:pt x="56550" y="60001"/>
                    <a:pt x="56591" y="59919"/>
                    <a:pt x="56591" y="59798"/>
                  </a:cubicBezTo>
                  <a:lnTo>
                    <a:pt x="56591" y="58864"/>
                  </a:lnTo>
                  <a:lnTo>
                    <a:pt x="56591" y="57890"/>
                  </a:lnTo>
                  <a:cubicBezTo>
                    <a:pt x="56591" y="57768"/>
                    <a:pt x="56550" y="57687"/>
                    <a:pt x="56469" y="57605"/>
                  </a:cubicBezTo>
                  <a:cubicBezTo>
                    <a:pt x="56388" y="57565"/>
                    <a:pt x="56307" y="57524"/>
                    <a:pt x="56225" y="57524"/>
                  </a:cubicBezTo>
                  <a:close/>
                  <a:moveTo>
                    <a:pt x="56096" y="61486"/>
                  </a:moveTo>
                  <a:cubicBezTo>
                    <a:pt x="56036" y="61486"/>
                    <a:pt x="55999" y="61514"/>
                    <a:pt x="55941" y="61543"/>
                  </a:cubicBezTo>
                  <a:cubicBezTo>
                    <a:pt x="55860" y="61584"/>
                    <a:pt x="55819" y="61665"/>
                    <a:pt x="55779" y="61746"/>
                  </a:cubicBezTo>
                  <a:cubicBezTo>
                    <a:pt x="55738" y="62396"/>
                    <a:pt x="55698" y="63005"/>
                    <a:pt x="55657" y="63654"/>
                  </a:cubicBezTo>
                  <a:cubicBezTo>
                    <a:pt x="55657" y="63735"/>
                    <a:pt x="55698" y="63816"/>
                    <a:pt x="55779" y="63898"/>
                  </a:cubicBezTo>
                  <a:cubicBezTo>
                    <a:pt x="55819" y="63979"/>
                    <a:pt x="55901" y="64019"/>
                    <a:pt x="55982" y="64019"/>
                  </a:cubicBezTo>
                  <a:lnTo>
                    <a:pt x="56022" y="64019"/>
                  </a:lnTo>
                  <a:cubicBezTo>
                    <a:pt x="56104" y="64019"/>
                    <a:pt x="56185" y="63979"/>
                    <a:pt x="56266" y="63938"/>
                  </a:cubicBezTo>
                  <a:cubicBezTo>
                    <a:pt x="56347" y="63857"/>
                    <a:pt x="56388" y="63776"/>
                    <a:pt x="56388" y="63695"/>
                  </a:cubicBezTo>
                  <a:cubicBezTo>
                    <a:pt x="56428" y="63045"/>
                    <a:pt x="56469" y="62436"/>
                    <a:pt x="56510" y="61787"/>
                  </a:cubicBezTo>
                  <a:cubicBezTo>
                    <a:pt x="56510" y="61706"/>
                    <a:pt x="56469" y="61624"/>
                    <a:pt x="56388" y="61584"/>
                  </a:cubicBezTo>
                  <a:cubicBezTo>
                    <a:pt x="56347" y="61503"/>
                    <a:pt x="56266" y="61503"/>
                    <a:pt x="56185" y="61503"/>
                  </a:cubicBezTo>
                  <a:cubicBezTo>
                    <a:pt x="56149" y="61491"/>
                    <a:pt x="56120" y="61486"/>
                    <a:pt x="56096" y="61486"/>
                  </a:cubicBezTo>
                  <a:close/>
                  <a:moveTo>
                    <a:pt x="55738" y="65075"/>
                  </a:moveTo>
                  <a:cubicBezTo>
                    <a:pt x="55657" y="65116"/>
                    <a:pt x="55616" y="65156"/>
                    <a:pt x="55576" y="65197"/>
                  </a:cubicBezTo>
                  <a:cubicBezTo>
                    <a:pt x="55535" y="65237"/>
                    <a:pt x="55495" y="65278"/>
                    <a:pt x="55495" y="65318"/>
                  </a:cubicBezTo>
                  <a:cubicBezTo>
                    <a:pt x="55454" y="65400"/>
                    <a:pt x="55454" y="65440"/>
                    <a:pt x="55495" y="65521"/>
                  </a:cubicBezTo>
                  <a:cubicBezTo>
                    <a:pt x="55414" y="66171"/>
                    <a:pt x="55332" y="66780"/>
                    <a:pt x="55251" y="67429"/>
                  </a:cubicBezTo>
                  <a:cubicBezTo>
                    <a:pt x="55211" y="67511"/>
                    <a:pt x="55251" y="67592"/>
                    <a:pt x="55292" y="67673"/>
                  </a:cubicBezTo>
                  <a:cubicBezTo>
                    <a:pt x="55373" y="67754"/>
                    <a:pt x="55454" y="67795"/>
                    <a:pt x="55535" y="67835"/>
                  </a:cubicBezTo>
                  <a:lnTo>
                    <a:pt x="55576" y="67835"/>
                  </a:lnTo>
                  <a:cubicBezTo>
                    <a:pt x="55698" y="67835"/>
                    <a:pt x="55779" y="67795"/>
                    <a:pt x="55819" y="67714"/>
                  </a:cubicBezTo>
                  <a:cubicBezTo>
                    <a:pt x="55901" y="67673"/>
                    <a:pt x="55941" y="67592"/>
                    <a:pt x="55941" y="67511"/>
                  </a:cubicBezTo>
                  <a:cubicBezTo>
                    <a:pt x="56063" y="66861"/>
                    <a:pt x="56144" y="66212"/>
                    <a:pt x="56225" y="65603"/>
                  </a:cubicBezTo>
                  <a:cubicBezTo>
                    <a:pt x="56225" y="65521"/>
                    <a:pt x="56225" y="65481"/>
                    <a:pt x="56225" y="65440"/>
                  </a:cubicBezTo>
                  <a:cubicBezTo>
                    <a:pt x="56225" y="65359"/>
                    <a:pt x="56225" y="65318"/>
                    <a:pt x="56185" y="65237"/>
                  </a:cubicBezTo>
                  <a:cubicBezTo>
                    <a:pt x="56144" y="65197"/>
                    <a:pt x="56104" y="65156"/>
                    <a:pt x="56063" y="65116"/>
                  </a:cubicBezTo>
                  <a:cubicBezTo>
                    <a:pt x="56022" y="65075"/>
                    <a:pt x="55941" y="65075"/>
                    <a:pt x="55901" y="65075"/>
                  </a:cubicBezTo>
                  <a:close/>
                  <a:moveTo>
                    <a:pt x="55373" y="68850"/>
                  </a:moveTo>
                  <a:cubicBezTo>
                    <a:pt x="55332" y="68850"/>
                    <a:pt x="55251" y="68850"/>
                    <a:pt x="55211" y="68891"/>
                  </a:cubicBezTo>
                  <a:cubicBezTo>
                    <a:pt x="55129" y="68891"/>
                    <a:pt x="55089" y="68931"/>
                    <a:pt x="55048" y="68972"/>
                  </a:cubicBezTo>
                  <a:cubicBezTo>
                    <a:pt x="55008" y="69013"/>
                    <a:pt x="54967" y="69053"/>
                    <a:pt x="54967" y="69094"/>
                  </a:cubicBezTo>
                  <a:cubicBezTo>
                    <a:pt x="54926" y="69175"/>
                    <a:pt x="54926" y="69216"/>
                    <a:pt x="54926" y="69297"/>
                  </a:cubicBezTo>
                  <a:cubicBezTo>
                    <a:pt x="54805" y="69906"/>
                    <a:pt x="54683" y="70555"/>
                    <a:pt x="54561" y="71164"/>
                  </a:cubicBezTo>
                  <a:cubicBezTo>
                    <a:pt x="54561" y="71245"/>
                    <a:pt x="54561" y="71367"/>
                    <a:pt x="54602" y="71448"/>
                  </a:cubicBezTo>
                  <a:cubicBezTo>
                    <a:pt x="54683" y="71530"/>
                    <a:pt x="54723" y="71570"/>
                    <a:pt x="54845" y="71611"/>
                  </a:cubicBezTo>
                  <a:lnTo>
                    <a:pt x="54926" y="71611"/>
                  </a:lnTo>
                  <a:cubicBezTo>
                    <a:pt x="55008" y="71611"/>
                    <a:pt x="55089" y="71570"/>
                    <a:pt x="55129" y="71530"/>
                  </a:cubicBezTo>
                  <a:cubicBezTo>
                    <a:pt x="55211" y="71489"/>
                    <a:pt x="55251" y="71408"/>
                    <a:pt x="55292" y="71327"/>
                  </a:cubicBezTo>
                  <a:cubicBezTo>
                    <a:pt x="55414" y="70677"/>
                    <a:pt x="55535" y="70068"/>
                    <a:pt x="55657" y="69419"/>
                  </a:cubicBezTo>
                  <a:cubicBezTo>
                    <a:pt x="55698" y="69378"/>
                    <a:pt x="55698" y="69297"/>
                    <a:pt x="55698" y="69256"/>
                  </a:cubicBezTo>
                  <a:cubicBezTo>
                    <a:pt x="55698" y="69175"/>
                    <a:pt x="55698" y="69134"/>
                    <a:pt x="55657" y="69094"/>
                  </a:cubicBezTo>
                  <a:cubicBezTo>
                    <a:pt x="55616" y="69013"/>
                    <a:pt x="55576" y="68972"/>
                    <a:pt x="55535" y="68931"/>
                  </a:cubicBezTo>
                  <a:cubicBezTo>
                    <a:pt x="55495" y="68891"/>
                    <a:pt x="55454" y="68891"/>
                    <a:pt x="55373" y="68850"/>
                  </a:cubicBezTo>
                  <a:close/>
                  <a:moveTo>
                    <a:pt x="54561" y="72747"/>
                  </a:moveTo>
                  <a:cubicBezTo>
                    <a:pt x="54480" y="72747"/>
                    <a:pt x="54399" y="72747"/>
                    <a:pt x="54277" y="72788"/>
                  </a:cubicBezTo>
                  <a:cubicBezTo>
                    <a:pt x="54196" y="72869"/>
                    <a:pt x="54155" y="72910"/>
                    <a:pt x="54114" y="73032"/>
                  </a:cubicBezTo>
                  <a:cubicBezTo>
                    <a:pt x="53993" y="73641"/>
                    <a:pt x="53790" y="74249"/>
                    <a:pt x="53627" y="74858"/>
                  </a:cubicBezTo>
                  <a:cubicBezTo>
                    <a:pt x="53627" y="74980"/>
                    <a:pt x="53627" y="75061"/>
                    <a:pt x="53668" y="75143"/>
                  </a:cubicBezTo>
                  <a:cubicBezTo>
                    <a:pt x="53709" y="75224"/>
                    <a:pt x="53790" y="75305"/>
                    <a:pt x="53871" y="75305"/>
                  </a:cubicBezTo>
                  <a:lnTo>
                    <a:pt x="53993" y="75305"/>
                  </a:lnTo>
                  <a:lnTo>
                    <a:pt x="53993" y="75345"/>
                  </a:lnTo>
                  <a:cubicBezTo>
                    <a:pt x="54074" y="75305"/>
                    <a:pt x="54155" y="75305"/>
                    <a:pt x="54196" y="75264"/>
                  </a:cubicBezTo>
                  <a:cubicBezTo>
                    <a:pt x="54277" y="75224"/>
                    <a:pt x="54317" y="75143"/>
                    <a:pt x="54358" y="75061"/>
                  </a:cubicBezTo>
                  <a:cubicBezTo>
                    <a:pt x="54520" y="74452"/>
                    <a:pt x="54683" y="73843"/>
                    <a:pt x="54845" y="73194"/>
                  </a:cubicBezTo>
                  <a:cubicBezTo>
                    <a:pt x="54845" y="73113"/>
                    <a:pt x="54845" y="73032"/>
                    <a:pt x="54805" y="72950"/>
                  </a:cubicBezTo>
                  <a:cubicBezTo>
                    <a:pt x="54723" y="72829"/>
                    <a:pt x="54683" y="72788"/>
                    <a:pt x="54561" y="72747"/>
                  </a:cubicBezTo>
                  <a:close/>
                  <a:moveTo>
                    <a:pt x="53475" y="76302"/>
                  </a:moveTo>
                  <a:cubicBezTo>
                    <a:pt x="53456" y="76302"/>
                    <a:pt x="53438" y="76306"/>
                    <a:pt x="53424" y="76320"/>
                  </a:cubicBezTo>
                  <a:cubicBezTo>
                    <a:pt x="53343" y="76320"/>
                    <a:pt x="53303" y="76320"/>
                    <a:pt x="53262" y="76360"/>
                  </a:cubicBezTo>
                  <a:cubicBezTo>
                    <a:pt x="53221" y="76401"/>
                    <a:pt x="53181" y="76442"/>
                    <a:pt x="53140" y="76523"/>
                  </a:cubicBezTo>
                  <a:cubicBezTo>
                    <a:pt x="53100" y="76563"/>
                    <a:pt x="53100" y="76604"/>
                    <a:pt x="53100" y="76685"/>
                  </a:cubicBezTo>
                  <a:cubicBezTo>
                    <a:pt x="52897" y="77294"/>
                    <a:pt x="52694" y="77903"/>
                    <a:pt x="52491" y="78471"/>
                  </a:cubicBezTo>
                  <a:cubicBezTo>
                    <a:pt x="52450" y="78553"/>
                    <a:pt x="52450" y="78593"/>
                    <a:pt x="52450" y="78674"/>
                  </a:cubicBezTo>
                  <a:cubicBezTo>
                    <a:pt x="52491" y="78715"/>
                    <a:pt x="52491" y="78755"/>
                    <a:pt x="52531" y="78796"/>
                  </a:cubicBezTo>
                  <a:cubicBezTo>
                    <a:pt x="52572" y="78877"/>
                    <a:pt x="52612" y="78877"/>
                    <a:pt x="52653" y="78918"/>
                  </a:cubicBezTo>
                  <a:cubicBezTo>
                    <a:pt x="52694" y="78958"/>
                    <a:pt x="52775" y="78958"/>
                    <a:pt x="52815" y="78958"/>
                  </a:cubicBezTo>
                  <a:lnTo>
                    <a:pt x="52815" y="78999"/>
                  </a:lnTo>
                  <a:cubicBezTo>
                    <a:pt x="53018" y="78958"/>
                    <a:pt x="53100" y="78877"/>
                    <a:pt x="53181" y="78715"/>
                  </a:cubicBezTo>
                  <a:cubicBezTo>
                    <a:pt x="53384" y="78106"/>
                    <a:pt x="53587" y="77497"/>
                    <a:pt x="53790" y="76888"/>
                  </a:cubicBezTo>
                  <a:cubicBezTo>
                    <a:pt x="53830" y="76848"/>
                    <a:pt x="53830" y="76807"/>
                    <a:pt x="53830" y="76726"/>
                  </a:cubicBezTo>
                  <a:cubicBezTo>
                    <a:pt x="53871" y="76685"/>
                    <a:pt x="53830" y="76604"/>
                    <a:pt x="53830" y="76563"/>
                  </a:cubicBezTo>
                  <a:cubicBezTo>
                    <a:pt x="53830" y="76523"/>
                    <a:pt x="53790" y="76442"/>
                    <a:pt x="53749" y="76401"/>
                  </a:cubicBezTo>
                  <a:cubicBezTo>
                    <a:pt x="53709" y="76360"/>
                    <a:pt x="53627" y="76360"/>
                    <a:pt x="53587" y="76320"/>
                  </a:cubicBezTo>
                  <a:cubicBezTo>
                    <a:pt x="53560" y="76320"/>
                    <a:pt x="53515" y="76302"/>
                    <a:pt x="53475" y="76302"/>
                  </a:cubicBezTo>
                  <a:close/>
                  <a:moveTo>
                    <a:pt x="52085" y="80118"/>
                  </a:moveTo>
                  <a:cubicBezTo>
                    <a:pt x="52058" y="80118"/>
                    <a:pt x="52031" y="80122"/>
                    <a:pt x="52004" y="80136"/>
                  </a:cubicBezTo>
                  <a:cubicBezTo>
                    <a:pt x="51922" y="80136"/>
                    <a:pt x="51841" y="80217"/>
                    <a:pt x="51801" y="80258"/>
                  </a:cubicBezTo>
                  <a:cubicBezTo>
                    <a:pt x="51557" y="80866"/>
                    <a:pt x="51313" y="81435"/>
                    <a:pt x="51070" y="82044"/>
                  </a:cubicBezTo>
                  <a:cubicBezTo>
                    <a:pt x="51029" y="82125"/>
                    <a:pt x="51029" y="82206"/>
                    <a:pt x="51070" y="82328"/>
                  </a:cubicBezTo>
                  <a:cubicBezTo>
                    <a:pt x="51110" y="82409"/>
                    <a:pt x="51151" y="82490"/>
                    <a:pt x="51273" y="82531"/>
                  </a:cubicBezTo>
                  <a:lnTo>
                    <a:pt x="51395" y="82531"/>
                  </a:lnTo>
                  <a:lnTo>
                    <a:pt x="51395" y="82571"/>
                  </a:lnTo>
                  <a:cubicBezTo>
                    <a:pt x="51557" y="82531"/>
                    <a:pt x="51679" y="82490"/>
                    <a:pt x="51719" y="82328"/>
                  </a:cubicBezTo>
                  <a:cubicBezTo>
                    <a:pt x="52004" y="81719"/>
                    <a:pt x="52247" y="81151"/>
                    <a:pt x="52491" y="80542"/>
                  </a:cubicBezTo>
                  <a:cubicBezTo>
                    <a:pt x="52491" y="80460"/>
                    <a:pt x="52450" y="80379"/>
                    <a:pt x="52409" y="80298"/>
                  </a:cubicBezTo>
                  <a:cubicBezTo>
                    <a:pt x="52369" y="80217"/>
                    <a:pt x="52328" y="80176"/>
                    <a:pt x="52247" y="80136"/>
                  </a:cubicBezTo>
                  <a:cubicBezTo>
                    <a:pt x="52193" y="80136"/>
                    <a:pt x="52139" y="80118"/>
                    <a:pt x="52085" y="80118"/>
                  </a:cubicBezTo>
                  <a:close/>
                  <a:moveTo>
                    <a:pt x="50628" y="83556"/>
                  </a:moveTo>
                  <a:cubicBezTo>
                    <a:pt x="50583" y="83556"/>
                    <a:pt x="50542" y="83566"/>
                    <a:pt x="50501" y="83586"/>
                  </a:cubicBezTo>
                  <a:cubicBezTo>
                    <a:pt x="50380" y="83627"/>
                    <a:pt x="50339" y="83708"/>
                    <a:pt x="50299" y="83789"/>
                  </a:cubicBezTo>
                  <a:cubicBezTo>
                    <a:pt x="50014" y="84358"/>
                    <a:pt x="49730" y="84926"/>
                    <a:pt x="49446" y="85494"/>
                  </a:cubicBezTo>
                  <a:cubicBezTo>
                    <a:pt x="49405" y="85575"/>
                    <a:pt x="49405" y="85657"/>
                    <a:pt x="49405" y="85778"/>
                  </a:cubicBezTo>
                  <a:cubicBezTo>
                    <a:pt x="49446" y="85860"/>
                    <a:pt x="49527" y="85941"/>
                    <a:pt x="49608" y="85981"/>
                  </a:cubicBezTo>
                  <a:cubicBezTo>
                    <a:pt x="49649" y="86022"/>
                    <a:pt x="49690" y="86022"/>
                    <a:pt x="49771" y="86022"/>
                  </a:cubicBezTo>
                  <a:cubicBezTo>
                    <a:pt x="49893" y="86022"/>
                    <a:pt x="50014" y="85981"/>
                    <a:pt x="50096" y="85819"/>
                  </a:cubicBezTo>
                  <a:cubicBezTo>
                    <a:pt x="50380" y="85251"/>
                    <a:pt x="50664" y="84682"/>
                    <a:pt x="50948" y="84114"/>
                  </a:cubicBezTo>
                  <a:cubicBezTo>
                    <a:pt x="50989" y="83992"/>
                    <a:pt x="50989" y="83911"/>
                    <a:pt x="50948" y="83830"/>
                  </a:cubicBezTo>
                  <a:cubicBezTo>
                    <a:pt x="50907" y="83708"/>
                    <a:pt x="50867" y="83668"/>
                    <a:pt x="50786" y="83586"/>
                  </a:cubicBezTo>
                  <a:cubicBezTo>
                    <a:pt x="50725" y="83566"/>
                    <a:pt x="50674" y="83556"/>
                    <a:pt x="50628" y="83556"/>
                  </a:cubicBezTo>
                  <a:close/>
                  <a:moveTo>
                    <a:pt x="48756" y="87037"/>
                  </a:moveTo>
                  <a:cubicBezTo>
                    <a:pt x="48675" y="87078"/>
                    <a:pt x="48594" y="87118"/>
                    <a:pt x="48553" y="87159"/>
                  </a:cubicBezTo>
                  <a:cubicBezTo>
                    <a:pt x="48228" y="87727"/>
                    <a:pt x="47903" y="88255"/>
                    <a:pt x="47579" y="88823"/>
                  </a:cubicBezTo>
                  <a:cubicBezTo>
                    <a:pt x="47538" y="88904"/>
                    <a:pt x="47538" y="88985"/>
                    <a:pt x="47538" y="89067"/>
                  </a:cubicBezTo>
                  <a:cubicBezTo>
                    <a:pt x="47579" y="89188"/>
                    <a:pt x="47619" y="89270"/>
                    <a:pt x="47700" y="89310"/>
                  </a:cubicBezTo>
                  <a:cubicBezTo>
                    <a:pt x="47782" y="89351"/>
                    <a:pt x="47822" y="89351"/>
                    <a:pt x="47903" y="89351"/>
                  </a:cubicBezTo>
                  <a:lnTo>
                    <a:pt x="47903" y="89391"/>
                  </a:lnTo>
                  <a:cubicBezTo>
                    <a:pt x="48025" y="89391"/>
                    <a:pt x="48147" y="89310"/>
                    <a:pt x="48228" y="89188"/>
                  </a:cubicBezTo>
                  <a:cubicBezTo>
                    <a:pt x="48553" y="88620"/>
                    <a:pt x="48878" y="88092"/>
                    <a:pt x="49162" y="87524"/>
                  </a:cubicBezTo>
                  <a:cubicBezTo>
                    <a:pt x="49202" y="87443"/>
                    <a:pt x="49202" y="87362"/>
                    <a:pt x="49162" y="87280"/>
                  </a:cubicBezTo>
                  <a:cubicBezTo>
                    <a:pt x="49121" y="87199"/>
                    <a:pt x="49081" y="87159"/>
                    <a:pt x="48999" y="87118"/>
                  </a:cubicBezTo>
                  <a:cubicBezTo>
                    <a:pt x="48918" y="87078"/>
                    <a:pt x="48837" y="87037"/>
                    <a:pt x="48756" y="87037"/>
                  </a:cubicBezTo>
                  <a:close/>
                  <a:moveTo>
                    <a:pt x="46807" y="90325"/>
                  </a:moveTo>
                  <a:cubicBezTo>
                    <a:pt x="46726" y="90366"/>
                    <a:pt x="46645" y="90366"/>
                    <a:pt x="46564" y="90447"/>
                  </a:cubicBezTo>
                  <a:cubicBezTo>
                    <a:pt x="46239" y="90975"/>
                    <a:pt x="45874" y="91502"/>
                    <a:pt x="45508" y="92030"/>
                  </a:cubicBezTo>
                  <a:cubicBezTo>
                    <a:pt x="45468" y="92111"/>
                    <a:pt x="45427" y="92192"/>
                    <a:pt x="45468" y="92274"/>
                  </a:cubicBezTo>
                  <a:cubicBezTo>
                    <a:pt x="45468" y="92395"/>
                    <a:pt x="45508" y="92477"/>
                    <a:pt x="45589" y="92517"/>
                  </a:cubicBezTo>
                  <a:cubicBezTo>
                    <a:pt x="45671" y="92558"/>
                    <a:pt x="45752" y="92598"/>
                    <a:pt x="45833" y="92598"/>
                  </a:cubicBezTo>
                  <a:cubicBezTo>
                    <a:pt x="45955" y="92598"/>
                    <a:pt x="46036" y="92517"/>
                    <a:pt x="46117" y="92436"/>
                  </a:cubicBezTo>
                  <a:cubicBezTo>
                    <a:pt x="46483" y="91868"/>
                    <a:pt x="46848" y="91340"/>
                    <a:pt x="47213" y="90812"/>
                  </a:cubicBezTo>
                  <a:cubicBezTo>
                    <a:pt x="47213" y="90731"/>
                    <a:pt x="47213" y="90650"/>
                    <a:pt x="47173" y="90569"/>
                  </a:cubicBezTo>
                  <a:cubicBezTo>
                    <a:pt x="47132" y="90487"/>
                    <a:pt x="47091" y="90447"/>
                    <a:pt x="47010" y="90406"/>
                  </a:cubicBezTo>
                  <a:cubicBezTo>
                    <a:pt x="46970" y="90366"/>
                    <a:pt x="46889" y="90325"/>
                    <a:pt x="46807" y="90325"/>
                  </a:cubicBezTo>
                  <a:close/>
                  <a:moveTo>
                    <a:pt x="44656" y="93410"/>
                  </a:moveTo>
                  <a:cubicBezTo>
                    <a:pt x="44534" y="93451"/>
                    <a:pt x="44453" y="93492"/>
                    <a:pt x="44412" y="93573"/>
                  </a:cubicBezTo>
                  <a:cubicBezTo>
                    <a:pt x="44047" y="94100"/>
                    <a:pt x="43641" y="94588"/>
                    <a:pt x="43235" y="95075"/>
                  </a:cubicBezTo>
                  <a:cubicBezTo>
                    <a:pt x="43194" y="95156"/>
                    <a:pt x="43154" y="95278"/>
                    <a:pt x="43154" y="95359"/>
                  </a:cubicBezTo>
                  <a:cubicBezTo>
                    <a:pt x="43194" y="95440"/>
                    <a:pt x="43235" y="95521"/>
                    <a:pt x="43316" y="95602"/>
                  </a:cubicBezTo>
                  <a:cubicBezTo>
                    <a:pt x="43357" y="95643"/>
                    <a:pt x="43438" y="95684"/>
                    <a:pt x="43519" y="95684"/>
                  </a:cubicBezTo>
                  <a:cubicBezTo>
                    <a:pt x="43641" y="95684"/>
                    <a:pt x="43763" y="95602"/>
                    <a:pt x="43803" y="95521"/>
                  </a:cubicBezTo>
                  <a:cubicBezTo>
                    <a:pt x="44209" y="95034"/>
                    <a:pt x="44615" y="94506"/>
                    <a:pt x="44981" y="93979"/>
                  </a:cubicBezTo>
                  <a:cubicBezTo>
                    <a:pt x="45062" y="93897"/>
                    <a:pt x="45062" y="93816"/>
                    <a:pt x="45062" y="93735"/>
                  </a:cubicBezTo>
                  <a:cubicBezTo>
                    <a:pt x="45021" y="93613"/>
                    <a:pt x="44981" y="93532"/>
                    <a:pt x="44899" y="93492"/>
                  </a:cubicBezTo>
                  <a:cubicBezTo>
                    <a:pt x="44818" y="93451"/>
                    <a:pt x="44737" y="93410"/>
                    <a:pt x="44656" y="93410"/>
                  </a:cubicBezTo>
                  <a:close/>
                  <a:moveTo>
                    <a:pt x="42261" y="96414"/>
                  </a:moveTo>
                  <a:cubicBezTo>
                    <a:pt x="42179" y="96455"/>
                    <a:pt x="42098" y="96496"/>
                    <a:pt x="42017" y="96536"/>
                  </a:cubicBezTo>
                  <a:cubicBezTo>
                    <a:pt x="41611" y="97023"/>
                    <a:pt x="41205" y="97510"/>
                    <a:pt x="40759" y="97998"/>
                  </a:cubicBezTo>
                  <a:cubicBezTo>
                    <a:pt x="40677" y="98119"/>
                    <a:pt x="40677" y="98241"/>
                    <a:pt x="40718" y="98363"/>
                  </a:cubicBezTo>
                  <a:cubicBezTo>
                    <a:pt x="40799" y="98525"/>
                    <a:pt x="40880" y="98607"/>
                    <a:pt x="41043" y="98607"/>
                  </a:cubicBezTo>
                  <a:cubicBezTo>
                    <a:pt x="41165" y="98607"/>
                    <a:pt x="41246" y="98566"/>
                    <a:pt x="41327" y="98485"/>
                  </a:cubicBezTo>
                  <a:cubicBezTo>
                    <a:pt x="41733" y="97998"/>
                    <a:pt x="42179" y="97510"/>
                    <a:pt x="42585" y="97023"/>
                  </a:cubicBezTo>
                  <a:cubicBezTo>
                    <a:pt x="42626" y="96942"/>
                    <a:pt x="42667" y="96861"/>
                    <a:pt x="42667" y="96780"/>
                  </a:cubicBezTo>
                  <a:cubicBezTo>
                    <a:pt x="42667" y="96658"/>
                    <a:pt x="42626" y="96577"/>
                    <a:pt x="42545" y="96496"/>
                  </a:cubicBezTo>
                  <a:cubicBezTo>
                    <a:pt x="42464" y="96455"/>
                    <a:pt x="42382" y="96414"/>
                    <a:pt x="42261" y="96414"/>
                  </a:cubicBezTo>
                  <a:close/>
                  <a:moveTo>
                    <a:pt x="39744" y="99175"/>
                  </a:moveTo>
                  <a:cubicBezTo>
                    <a:pt x="39663" y="99175"/>
                    <a:pt x="39622" y="99215"/>
                    <a:pt x="39581" y="99256"/>
                  </a:cubicBezTo>
                  <a:cubicBezTo>
                    <a:pt x="39541" y="99256"/>
                    <a:pt x="39500" y="99337"/>
                    <a:pt x="39460" y="99378"/>
                  </a:cubicBezTo>
                  <a:cubicBezTo>
                    <a:pt x="39013" y="99824"/>
                    <a:pt x="38566" y="100271"/>
                    <a:pt x="38120" y="100717"/>
                  </a:cubicBezTo>
                  <a:cubicBezTo>
                    <a:pt x="38039" y="100799"/>
                    <a:pt x="37998" y="100880"/>
                    <a:pt x="37998" y="100961"/>
                  </a:cubicBezTo>
                  <a:cubicBezTo>
                    <a:pt x="37998" y="101083"/>
                    <a:pt x="38039" y="101164"/>
                    <a:pt x="38120" y="101245"/>
                  </a:cubicBezTo>
                  <a:cubicBezTo>
                    <a:pt x="38201" y="101326"/>
                    <a:pt x="38282" y="101367"/>
                    <a:pt x="38364" y="101367"/>
                  </a:cubicBezTo>
                  <a:cubicBezTo>
                    <a:pt x="38485" y="101367"/>
                    <a:pt x="38566" y="101326"/>
                    <a:pt x="38607" y="101245"/>
                  </a:cubicBezTo>
                  <a:cubicBezTo>
                    <a:pt x="39094" y="100799"/>
                    <a:pt x="39541" y="100352"/>
                    <a:pt x="39987" y="99865"/>
                  </a:cubicBezTo>
                  <a:cubicBezTo>
                    <a:pt x="40028" y="99865"/>
                    <a:pt x="40069" y="99824"/>
                    <a:pt x="40109" y="99743"/>
                  </a:cubicBezTo>
                  <a:cubicBezTo>
                    <a:pt x="40150" y="99703"/>
                    <a:pt x="40190" y="99662"/>
                    <a:pt x="40190" y="99581"/>
                  </a:cubicBezTo>
                  <a:cubicBezTo>
                    <a:pt x="40190" y="99540"/>
                    <a:pt x="40190" y="99500"/>
                    <a:pt x="40150" y="99418"/>
                  </a:cubicBezTo>
                  <a:cubicBezTo>
                    <a:pt x="40150" y="99378"/>
                    <a:pt x="40109" y="99337"/>
                    <a:pt x="40069" y="99297"/>
                  </a:cubicBezTo>
                  <a:cubicBezTo>
                    <a:pt x="40028" y="99215"/>
                    <a:pt x="39987" y="99215"/>
                    <a:pt x="39906" y="99175"/>
                  </a:cubicBezTo>
                  <a:close/>
                  <a:moveTo>
                    <a:pt x="36983" y="102017"/>
                  </a:moveTo>
                  <a:cubicBezTo>
                    <a:pt x="36902" y="102017"/>
                    <a:pt x="36821" y="102017"/>
                    <a:pt x="36740" y="102057"/>
                  </a:cubicBezTo>
                  <a:cubicBezTo>
                    <a:pt x="36253" y="102504"/>
                    <a:pt x="35765" y="102910"/>
                    <a:pt x="35319" y="103316"/>
                  </a:cubicBezTo>
                  <a:cubicBezTo>
                    <a:pt x="35197" y="103437"/>
                    <a:pt x="35156" y="103559"/>
                    <a:pt x="35238" y="103722"/>
                  </a:cubicBezTo>
                  <a:cubicBezTo>
                    <a:pt x="35278" y="103843"/>
                    <a:pt x="35400" y="103965"/>
                    <a:pt x="35522" y="103965"/>
                  </a:cubicBezTo>
                  <a:lnTo>
                    <a:pt x="35522" y="103925"/>
                  </a:lnTo>
                  <a:cubicBezTo>
                    <a:pt x="35603" y="103925"/>
                    <a:pt x="35684" y="103925"/>
                    <a:pt x="35765" y="103884"/>
                  </a:cubicBezTo>
                  <a:cubicBezTo>
                    <a:pt x="36253" y="103437"/>
                    <a:pt x="36740" y="103031"/>
                    <a:pt x="37227" y="102585"/>
                  </a:cubicBezTo>
                  <a:cubicBezTo>
                    <a:pt x="37267" y="102544"/>
                    <a:pt x="37267" y="102463"/>
                    <a:pt x="37267" y="102382"/>
                  </a:cubicBezTo>
                  <a:cubicBezTo>
                    <a:pt x="37267" y="102260"/>
                    <a:pt x="37227" y="102220"/>
                    <a:pt x="37186" y="102138"/>
                  </a:cubicBezTo>
                  <a:cubicBezTo>
                    <a:pt x="37105" y="102098"/>
                    <a:pt x="37064" y="102057"/>
                    <a:pt x="36983" y="102017"/>
                  </a:cubicBezTo>
                  <a:close/>
                  <a:moveTo>
                    <a:pt x="34142" y="104371"/>
                  </a:moveTo>
                  <a:cubicBezTo>
                    <a:pt x="34101" y="104371"/>
                    <a:pt x="34020" y="104371"/>
                    <a:pt x="33979" y="104412"/>
                  </a:cubicBezTo>
                  <a:cubicBezTo>
                    <a:pt x="33939" y="104452"/>
                    <a:pt x="33857" y="104452"/>
                    <a:pt x="33857" y="104533"/>
                  </a:cubicBezTo>
                  <a:cubicBezTo>
                    <a:pt x="33330" y="104939"/>
                    <a:pt x="32843" y="105305"/>
                    <a:pt x="32315" y="105670"/>
                  </a:cubicBezTo>
                  <a:cubicBezTo>
                    <a:pt x="32234" y="105751"/>
                    <a:pt x="32193" y="105832"/>
                    <a:pt x="32193" y="105914"/>
                  </a:cubicBezTo>
                  <a:cubicBezTo>
                    <a:pt x="32152" y="106035"/>
                    <a:pt x="32193" y="106117"/>
                    <a:pt x="32234" y="106198"/>
                  </a:cubicBezTo>
                  <a:cubicBezTo>
                    <a:pt x="32315" y="106279"/>
                    <a:pt x="32437" y="106320"/>
                    <a:pt x="32558" y="106320"/>
                  </a:cubicBezTo>
                  <a:cubicBezTo>
                    <a:pt x="32640" y="106320"/>
                    <a:pt x="32721" y="106320"/>
                    <a:pt x="32761" y="106279"/>
                  </a:cubicBezTo>
                  <a:cubicBezTo>
                    <a:pt x="33289" y="105873"/>
                    <a:pt x="33817" y="105508"/>
                    <a:pt x="34304" y="105102"/>
                  </a:cubicBezTo>
                  <a:cubicBezTo>
                    <a:pt x="34345" y="105061"/>
                    <a:pt x="34385" y="105021"/>
                    <a:pt x="34426" y="104980"/>
                  </a:cubicBezTo>
                  <a:cubicBezTo>
                    <a:pt x="34466" y="104939"/>
                    <a:pt x="34507" y="104899"/>
                    <a:pt x="34507" y="104818"/>
                  </a:cubicBezTo>
                  <a:cubicBezTo>
                    <a:pt x="34548" y="104777"/>
                    <a:pt x="34548" y="104736"/>
                    <a:pt x="34548" y="104655"/>
                  </a:cubicBezTo>
                  <a:cubicBezTo>
                    <a:pt x="34507" y="104615"/>
                    <a:pt x="34507" y="104533"/>
                    <a:pt x="34466" y="104493"/>
                  </a:cubicBezTo>
                  <a:cubicBezTo>
                    <a:pt x="34426" y="104452"/>
                    <a:pt x="34385" y="104412"/>
                    <a:pt x="34304" y="104412"/>
                  </a:cubicBezTo>
                  <a:cubicBezTo>
                    <a:pt x="34263" y="104371"/>
                    <a:pt x="34223" y="104371"/>
                    <a:pt x="34142" y="104371"/>
                  </a:cubicBezTo>
                  <a:close/>
                  <a:moveTo>
                    <a:pt x="30894" y="106776"/>
                  </a:moveTo>
                  <a:cubicBezTo>
                    <a:pt x="30853" y="106776"/>
                    <a:pt x="30813" y="106786"/>
                    <a:pt x="30772" y="106807"/>
                  </a:cubicBezTo>
                  <a:cubicBezTo>
                    <a:pt x="30244" y="107172"/>
                    <a:pt x="29717" y="107497"/>
                    <a:pt x="29189" y="107862"/>
                  </a:cubicBezTo>
                  <a:cubicBezTo>
                    <a:pt x="29067" y="107943"/>
                    <a:pt x="29027" y="108106"/>
                    <a:pt x="29067" y="108268"/>
                  </a:cubicBezTo>
                  <a:cubicBezTo>
                    <a:pt x="29108" y="108390"/>
                    <a:pt x="29230" y="108512"/>
                    <a:pt x="29392" y="108512"/>
                  </a:cubicBezTo>
                  <a:cubicBezTo>
                    <a:pt x="29473" y="108512"/>
                    <a:pt x="29514" y="108512"/>
                    <a:pt x="29595" y="108471"/>
                  </a:cubicBezTo>
                  <a:cubicBezTo>
                    <a:pt x="30123" y="108106"/>
                    <a:pt x="30650" y="107781"/>
                    <a:pt x="31178" y="107416"/>
                  </a:cubicBezTo>
                  <a:cubicBezTo>
                    <a:pt x="31259" y="107334"/>
                    <a:pt x="31259" y="107253"/>
                    <a:pt x="31259" y="107172"/>
                  </a:cubicBezTo>
                  <a:cubicBezTo>
                    <a:pt x="31300" y="107091"/>
                    <a:pt x="31259" y="107010"/>
                    <a:pt x="31219" y="106929"/>
                  </a:cubicBezTo>
                  <a:cubicBezTo>
                    <a:pt x="31178" y="106888"/>
                    <a:pt x="31097" y="106807"/>
                    <a:pt x="31016" y="106807"/>
                  </a:cubicBezTo>
                  <a:cubicBezTo>
                    <a:pt x="30975" y="106786"/>
                    <a:pt x="30935" y="106776"/>
                    <a:pt x="30894" y="106776"/>
                  </a:cubicBezTo>
                  <a:close/>
                  <a:moveTo>
                    <a:pt x="27565" y="108837"/>
                  </a:moveTo>
                  <a:cubicBezTo>
                    <a:pt x="27037" y="109161"/>
                    <a:pt x="26469" y="109486"/>
                    <a:pt x="25941" y="109811"/>
                  </a:cubicBezTo>
                  <a:cubicBezTo>
                    <a:pt x="25779" y="109933"/>
                    <a:pt x="25738" y="110054"/>
                    <a:pt x="25779" y="110217"/>
                  </a:cubicBezTo>
                  <a:cubicBezTo>
                    <a:pt x="25820" y="110379"/>
                    <a:pt x="25941" y="110460"/>
                    <a:pt x="26104" y="110501"/>
                  </a:cubicBezTo>
                  <a:cubicBezTo>
                    <a:pt x="26185" y="110501"/>
                    <a:pt x="26226" y="110501"/>
                    <a:pt x="26307" y="110460"/>
                  </a:cubicBezTo>
                  <a:cubicBezTo>
                    <a:pt x="26834" y="110136"/>
                    <a:pt x="27403" y="109811"/>
                    <a:pt x="27971" y="109486"/>
                  </a:cubicBezTo>
                  <a:cubicBezTo>
                    <a:pt x="28012" y="109405"/>
                    <a:pt x="28052" y="109324"/>
                    <a:pt x="28052" y="109242"/>
                  </a:cubicBezTo>
                  <a:cubicBezTo>
                    <a:pt x="28052" y="109161"/>
                    <a:pt x="28052" y="109080"/>
                    <a:pt x="28012" y="109039"/>
                  </a:cubicBezTo>
                  <a:cubicBezTo>
                    <a:pt x="27971" y="108958"/>
                    <a:pt x="27890" y="108877"/>
                    <a:pt x="27809" y="108877"/>
                  </a:cubicBezTo>
                  <a:cubicBezTo>
                    <a:pt x="27728" y="108837"/>
                    <a:pt x="27646" y="108837"/>
                    <a:pt x="27565" y="108837"/>
                  </a:cubicBezTo>
                  <a:close/>
                  <a:moveTo>
                    <a:pt x="24399" y="110673"/>
                  </a:moveTo>
                  <a:cubicBezTo>
                    <a:pt x="24358" y="110673"/>
                    <a:pt x="24318" y="110684"/>
                    <a:pt x="24277" y="110704"/>
                  </a:cubicBezTo>
                  <a:cubicBezTo>
                    <a:pt x="23709" y="110988"/>
                    <a:pt x="23140" y="111272"/>
                    <a:pt x="22572" y="111556"/>
                  </a:cubicBezTo>
                  <a:cubicBezTo>
                    <a:pt x="22410" y="111638"/>
                    <a:pt x="22369" y="111800"/>
                    <a:pt x="22410" y="111962"/>
                  </a:cubicBezTo>
                  <a:cubicBezTo>
                    <a:pt x="22450" y="112124"/>
                    <a:pt x="22531" y="112206"/>
                    <a:pt x="22733" y="112246"/>
                  </a:cubicBezTo>
                  <a:lnTo>
                    <a:pt x="22733" y="112246"/>
                  </a:lnTo>
                  <a:cubicBezTo>
                    <a:pt x="22789" y="112245"/>
                    <a:pt x="22823" y="112239"/>
                    <a:pt x="22856" y="112206"/>
                  </a:cubicBezTo>
                  <a:cubicBezTo>
                    <a:pt x="23465" y="111962"/>
                    <a:pt x="24033" y="111678"/>
                    <a:pt x="24602" y="111353"/>
                  </a:cubicBezTo>
                  <a:cubicBezTo>
                    <a:pt x="24683" y="111313"/>
                    <a:pt x="24723" y="111232"/>
                    <a:pt x="24764" y="111150"/>
                  </a:cubicBezTo>
                  <a:cubicBezTo>
                    <a:pt x="24805" y="111069"/>
                    <a:pt x="24805" y="110947"/>
                    <a:pt x="24764" y="110866"/>
                  </a:cubicBezTo>
                  <a:cubicBezTo>
                    <a:pt x="24723" y="110785"/>
                    <a:pt x="24642" y="110744"/>
                    <a:pt x="24521" y="110704"/>
                  </a:cubicBezTo>
                  <a:cubicBezTo>
                    <a:pt x="24480" y="110684"/>
                    <a:pt x="24439" y="110673"/>
                    <a:pt x="24399" y="110673"/>
                  </a:cubicBezTo>
                  <a:close/>
                  <a:moveTo>
                    <a:pt x="22733" y="112246"/>
                  </a:moveTo>
                  <a:cubicBezTo>
                    <a:pt x="22721" y="112247"/>
                    <a:pt x="22708" y="112247"/>
                    <a:pt x="22694" y="112247"/>
                  </a:cubicBezTo>
                  <a:lnTo>
                    <a:pt x="22734" y="112247"/>
                  </a:lnTo>
                  <a:cubicBezTo>
                    <a:pt x="22734" y="112246"/>
                    <a:pt x="22734" y="112246"/>
                    <a:pt x="22733" y="112246"/>
                  </a:cubicBezTo>
                  <a:close/>
                  <a:moveTo>
                    <a:pt x="20953" y="112297"/>
                  </a:moveTo>
                  <a:cubicBezTo>
                    <a:pt x="20908" y="112297"/>
                    <a:pt x="20867" y="112307"/>
                    <a:pt x="20826" y="112328"/>
                  </a:cubicBezTo>
                  <a:cubicBezTo>
                    <a:pt x="20258" y="112571"/>
                    <a:pt x="19649" y="112815"/>
                    <a:pt x="19081" y="113058"/>
                  </a:cubicBezTo>
                  <a:cubicBezTo>
                    <a:pt x="19000" y="113099"/>
                    <a:pt x="18959" y="113180"/>
                    <a:pt x="18918" y="113221"/>
                  </a:cubicBezTo>
                  <a:cubicBezTo>
                    <a:pt x="18878" y="113302"/>
                    <a:pt x="18878" y="113383"/>
                    <a:pt x="18878" y="113464"/>
                  </a:cubicBezTo>
                  <a:cubicBezTo>
                    <a:pt x="18918" y="113546"/>
                    <a:pt x="18918" y="113627"/>
                    <a:pt x="19000" y="113667"/>
                  </a:cubicBezTo>
                  <a:cubicBezTo>
                    <a:pt x="19040" y="113708"/>
                    <a:pt x="19121" y="113749"/>
                    <a:pt x="19203" y="113789"/>
                  </a:cubicBezTo>
                  <a:lnTo>
                    <a:pt x="19203" y="113749"/>
                  </a:lnTo>
                  <a:lnTo>
                    <a:pt x="19324" y="113749"/>
                  </a:lnTo>
                  <a:cubicBezTo>
                    <a:pt x="19933" y="113505"/>
                    <a:pt x="20542" y="113261"/>
                    <a:pt x="21111" y="113018"/>
                  </a:cubicBezTo>
                  <a:cubicBezTo>
                    <a:pt x="21192" y="112977"/>
                    <a:pt x="21273" y="112896"/>
                    <a:pt x="21313" y="112815"/>
                  </a:cubicBezTo>
                  <a:cubicBezTo>
                    <a:pt x="21354" y="112693"/>
                    <a:pt x="21354" y="112612"/>
                    <a:pt x="21313" y="112531"/>
                  </a:cubicBezTo>
                  <a:cubicBezTo>
                    <a:pt x="21273" y="112449"/>
                    <a:pt x="21192" y="112368"/>
                    <a:pt x="21111" y="112328"/>
                  </a:cubicBezTo>
                  <a:cubicBezTo>
                    <a:pt x="21050" y="112307"/>
                    <a:pt x="20999" y="112297"/>
                    <a:pt x="20953" y="112297"/>
                  </a:cubicBezTo>
                  <a:close/>
                  <a:moveTo>
                    <a:pt x="17295" y="113749"/>
                  </a:moveTo>
                  <a:cubicBezTo>
                    <a:pt x="16686" y="113952"/>
                    <a:pt x="16077" y="114154"/>
                    <a:pt x="15468" y="114357"/>
                  </a:cubicBezTo>
                  <a:cubicBezTo>
                    <a:pt x="15427" y="114398"/>
                    <a:pt x="15346" y="114439"/>
                    <a:pt x="15305" y="114520"/>
                  </a:cubicBezTo>
                  <a:cubicBezTo>
                    <a:pt x="15265" y="114601"/>
                    <a:pt x="15265" y="114682"/>
                    <a:pt x="15265" y="114763"/>
                  </a:cubicBezTo>
                  <a:cubicBezTo>
                    <a:pt x="15305" y="114845"/>
                    <a:pt x="15346" y="114926"/>
                    <a:pt x="15387" y="114966"/>
                  </a:cubicBezTo>
                  <a:cubicBezTo>
                    <a:pt x="15468" y="115007"/>
                    <a:pt x="15508" y="115048"/>
                    <a:pt x="15590" y="115088"/>
                  </a:cubicBezTo>
                  <a:cubicBezTo>
                    <a:pt x="15630" y="115088"/>
                    <a:pt x="15671" y="115048"/>
                    <a:pt x="15711" y="115048"/>
                  </a:cubicBezTo>
                  <a:cubicBezTo>
                    <a:pt x="16320" y="114845"/>
                    <a:pt x="16929" y="114642"/>
                    <a:pt x="17538" y="114439"/>
                  </a:cubicBezTo>
                  <a:cubicBezTo>
                    <a:pt x="17619" y="114398"/>
                    <a:pt x="17660" y="114317"/>
                    <a:pt x="17660" y="114236"/>
                  </a:cubicBezTo>
                  <a:cubicBezTo>
                    <a:pt x="17701" y="114154"/>
                    <a:pt x="17701" y="114073"/>
                    <a:pt x="17660" y="113992"/>
                  </a:cubicBezTo>
                  <a:cubicBezTo>
                    <a:pt x="17660" y="113911"/>
                    <a:pt x="17579" y="113830"/>
                    <a:pt x="17538" y="113789"/>
                  </a:cubicBezTo>
                  <a:cubicBezTo>
                    <a:pt x="17457" y="113749"/>
                    <a:pt x="17376" y="113749"/>
                    <a:pt x="17295" y="113749"/>
                  </a:cubicBezTo>
                  <a:close/>
                  <a:moveTo>
                    <a:pt x="13803" y="114804"/>
                  </a:moveTo>
                  <a:cubicBezTo>
                    <a:pt x="13763" y="114845"/>
                    <a:pt x="13682" y="114845"/>
                    <a:pt x="13641" y="114885"/>
                  </a:cubicBezTo>
                  <a:cubicBezTo>
                    <a:pt x="13032" y="115048"/>
                    <a:pt x="12423" y="115210"/>
                    <a:pt x="11814" y="115372"/>
                  </a:cubicBezTo>
                  <a:cubicBezTo>
                    <a:pt x="11733" y="115413"/>
                    <a:pt x="11692" y="115454"/>
                    <a:pt x="11652" y="115535"/>
                  </a:cubicBezTo>
                  <a:cubicBezTo>
                    <a:pt x="11611" y="115616"/>
                    <a:pt x="11571" y="115697"/>
                    <a:pt x="11571" y="115778"/>
                  </a:cubicBezTo>
                  <a:cubicBezTo>
                    <a:pt x="11611" y="115859"/>
                    <a:pt x="11652" y="115941"/>
                    <a:pt x="11692" y="115981"/>
                  </a:cubicBezTo>
                  <a:cubicBezTo>
                    <a:pt x="11733" y="116022"/>
                    <a:pt x="11814" y="116103"/>
                    <a:pt x="11895" y="116103"/>
                  </a:cubicBezTo>
                  <a:lnTo>
                    <a:pt x="11977" y="116103"/>
                  </a:lnTo>
                  <a:cubicBezTo>
                    <a:pt x="12626" y="115941"/>
                    <a:pt x="13235" y="115778"/>
                    <a:pt x="13844" y="115575"/>
                  </a:cubicBezTo>
                  <a:cubicBezTo>
                    <a:pt x="13925" y="115575"/>
                    <a:pt x="13966" y="115575"/>
                    <a:pt x="14006" y="115535"/>
                  </a:cubicBezTo>
                  <a:cubicBezTo>
                    <a:pt x="14088" y="115535"/>
                    <a:pt x="14128" y="115494"/>
                    <a:pt x="14169" y="115454"/>
                  </a:cubicBezTo>
                  <a:cubicBezTo>
                    <a:pt x="14209" y="115372"/>
                    <a:pt x="14209" y="115332"/>
                    <a:pt x="14250" y="115291"/>
                  </a:cubicBezTo>
                  <a:cubicBezTo>
                    <a:pt x="14250" y="115210"/>
                    <a:pt x="14250" y="115169"/>
                    <a:pt x="14209" y="115088"/>
                  </a:cubicBezTo>
                  <a:cubicBezTo>
                    <a:pt x="14209" y="115048"/>
                    <a:pt x="14169" y="114966"/>
                    <a:pt x="14128" y="114926"/>
                  </a:cubicBezTo>
                  <a:cubicBezTo>
                    <a:pt x="14088" y="114885"/>
                    <a:pt x="14047" y="114885"/>
                    <a:pt x="14006" y="114845"/>
                  </a:cubicBezTo>
                  <a:cubicBezTo>
                    <a:pt x="13925" y="114804"/>
                    <a:pt x="13885" y="114804"/>
                    <a:pt x="13803" y="114804"/>
                  </a:cubicBezTo>
                  <a:close/>
                  <a:moveTo>
                    <a:pt x="10150" y="115738"/>
                  </a:moveTo>
                  <a:cubicBezTo>
                    <a:pt x="10069" y="115738"/>
                    <a:pt x="10028" y="115778"/>
                    <a:pt x="9947" y="115819"/>
                  </a:cubicBezTo>
                  <a:cubicBezTo>
                    <a:pt x="9338" y="115941"/>
                    <a:pt x="8688" y="116062"/>
                    <a:pt x="8079" y="116184"/>
                  </a:cubicBezTo>
                  <a:cubicBezTo>
                    <a:pt x="7998" y="116225"/>
                    <a:pt x="7958" y="116265"/>
                    <a:pt x="7917" y="116347"/>
                  </a:cubicBezTo>
                  <a:cubicBezTo>
                    <a:pt x="7876" y="116428"/>
                    <a:pt x="7836" y="116468"/>
                    <a:pt x="7836" y="116550"/>
                  </a:cubicBezTo>
                  <a:cubicBezTo>
                    <a:pt x="7876" y="116631"/>
                    <a:pt x="7876" y="116712"/>
                    <a:pt x="7958" y="116793"/>
                  </a:cubicBezTo>
                  <a:cubicBezTo>
                    <a:pt x="7998" y="116834"/>
                    <a:pt x="8079" y="116874"/>
                    <a:pt x="8161" y="116915"/>
                  </a:cubicBezTo>
                  <a:lnTo>
                    <a:pt x="8201" y="116915"/>
                  </a:lnTo>
                  <a:cubicBezTo>
                    <a:pt x="8851" y="116793"/>
                    <a:pt x="9500" y="116671"/>
                    <a:pt x="10109" y="116509"/>
                  </a:cubicBezTo>
                  <a:lnTo>
                    <a:pt x="10272" y="116509"/>
                  </a:lnTo>
                  <a:cubicBezTo>
                    <a:pt x="10353" y="116468"/>
                    <a:pt x="10393" y="116428"/>
                    <a:pt x="10434" y="116387"/>
                  </a:cubicBezTo>
                  <a:cubicBezTo>
                    <a:pt x="10475" y="116347"/>
                    <a:pt x="10515" y="116306"/>
                    <a:pt x="10515" y="116225"/>
                  </a:cubicBezTo>
                  <a:cubicBezTo>
                    <a:pt x="10515" y="116184"/>
                    <a:pt x="10515" y="116103"/>
                    <a:pt x="10515" y="116062"/>
                  </a:cubicBezTo>
                  <a:cubicBezTo>
                    <a:pt x="10515" y="115981"/>
                    <a:pt x="10475" y="115941"/>
                    <a:pt x="10434" y="115900"/>
                  </a:cubicBezTo>
                  <a:cubicBezTo>
                    <a:pt x="10393" y="115859"/>
                    <a:pt x="10353" y="115819"/>
                    <a:pt x="10312" y="115778"/>
                  </a:cubicBezTo>
                  <a:cubicBezTo>
                    <a:pt x="10231" y="115778"/>
                    <a:pt x="10190" y="115738"/>
                    <a:pt x="10150" y="115738"/>
                  </a:cubicBezTo>
                  <a:close/>
                  <a:moveTo>
                    <a:pt x="6212" y="116509"/>
                  </a:moveTo>
                  <a:cubicBezTo>
                    <a:pt x="5603" y="116590"/>
                    <a:pt x="4954" y="116671"/>
                    <a:pt x="4304" y="116753"/>
                  </a:cubicBezTo>
                  <a:cubicBezTo>
                    <a:pt x="4223" y="116753"/>
                    <a:pt x="4182" y="116834"/>
                    <a:pt x="4142" y="116874"/>
                  </a:cubicBezTo>
                  <a:cubicBezTo>
                    <a:pt x="4101" y="116956"/>
                    <a:pt x="4061" y="117037"/>
                    <a:pt x="4061" y="117118"/>
                  </a:cubicBezTo>
                  <a:cubicBezTo>
                    <a:pt x="4061" y="117199"/>
                    <a:pt x="4101" y="117280"/>
                    <a:pt x="4142" y="117362"/>
                  </a:cubicBezTo>
                  <a:cubicBezTo>
                    <a:pt x="4223" y="117402"/>
                    <a:pt x="4263" y="117443"/>
                    <a:pt x="4345" y="117483"/>
                  </a:cubicBezTo>
                  <a:lnTo>
                    <a:pt x="4426" y="117483"/>
                  </a:lnTo>
                  <a:cubicBezTo>
                    <a:pt x="5075" y="117402"/>
                    <a:pt x="5684" y="117321"/>
                    <a:pt x="6334" y="117199"/>
                  </a:cubicBezTo>
                  <a:cubicBezTo>
                    <a:pt x="6415" y="117199"/>
                    <a:pt x="6456" y="117118"/>
                    <a:pt x="6496" y="117037"/>
                  </a:cubicBezTo>
                  <a:cubicBezTo>
                    <a:pt x="6537" y="116956"/>
                    <a:pt x="6577" y="116915"/>
                    <a:pt x="6537" y="116793"/>
                  </a:cubicBezTo>
                  <a:cubicBezTo>
                    <a:pt x="6537" y="116712"/>
                    <a:pt x="6496" y="116671"/>
                    <a:pt x="6456" y="116590"/>
                  </a:cubicBezTo>
                  <a:cubicBezTo>
                    <a:pt x="6374" y="116550"/>
                    <a:pt x="6293" y="116509"/>
                    <a:pt x="6212" y="116509"/>
                  </a:cubicBezTo>
                  <a:close/>
                  <a:moveTo>
                    <a:pt x="2437" y="116915"/>
                  </a:moveTo>
                  <a:cubicBezTo>
                    <a:pt x="1787" y="116996"/>
                    <a:pt x="1178" y="117037"/>
                    <a:pt x="529" y="117037"/>
                  </a:cubicBezTo>
                  <a:cubicBezTo>
                    <a:pt x="448" y="117077"/>
                    <a:pt x="366" y="117118"/>
                    <a:pt x="326" y="117199"/>
                  </a:cubicBezTo>
                  <a:cubicBezTo>
                    <a:pt x="285" y="117280"/>
                    <a:pt x="285" y="117362"/>
                    <a:pt x="285" y="117443"/>
                  </a:cubicBezTo>
                  <a:cubicBezTo>
                    <a:pt x="285" y="117524"/>
                    <a:pt x="285" y="117564"/>
                    <a:pt x="366" y="117646"/>
                  </a:cubicBezTo>
                  <a:cubicBezTo>
                    <a:pt x="407" y="117727"/>
                    <a:pt x="488" y="117767"/>
                    <a:pt x="569" y="117767"/>
                  </a:cubicBezTo>
                  <a:cubicBezTo>
                    <a:pt x="1178" y="117727"/>
                    <a:pt x="1828" y="117686"/>
                    <a:pt x="2477" y="117646"/>
                  </a:cubicBezTo>
                  <a:cubicBezTo>
                    <a:pt x="2558" y="117646"/>
                    <a:pt x="2640" y="117605"/>
                    <a:pt x="2721" y="117524"/>
                  </a:cubicBezTo>
                  <a:cubicBezTo>
                    <a:pt x="2802" y="117443"/>
                    <a:pt x="2802" y="117362"/>
                    <a:pt x="2802" y="117280"/>
                  </a:cubicBezTo>
                  <a:cubicBezTo>
                    <a:pt x="2802" y="117159"/>
                    <a:pt x="2761" y="117077"/>
                    <a:pt x="2680" y="117037"/>
                  </a:cubicBezTo>
                  <a:cubicBezTo>
                    <a:pt x="2599" y="116956"/>
                    <a:pt x="2518" y="116915"/>
                    <a:pt x="2437" y="116915"/>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16" name="Google Shape;1576;p28"/>
            <p:cNvSpPr/>
            <p:nvPr/>
          </p:nvSpPr>
          <p:spPr>
            <a:xfrm>
              <a:off x="2904060" y="1932243"/>
              <a:ext cx="81684" cy="81684"/>
            </a:xfrm>
            <a:custGeom>
              <a:avLst/>
              <a:gdLst/>
              <a:ahLst/>
              <a:cxnLst/>
              <a:rect l="l" t="t" r="r" b="b"/>
              <a:pathLst>
                <a:path w="3817" h="3817" extrusionOk="0">
                  <a:moveTo>
                    <a:pt x="1908" y="1"/>
                  </a:moveTo>
                  <a:cubicBezTo>
                    <a:pt x="1665" y="1"/>
                    <a:pt x="1421" y="41"/>
                    <a:pt x="1178" y="163"/>
                  </a:cubicBezTo>
                  <a:cubicBezTo>
                    <a:pt x="975" y="244"/>
                    <a:pt x="731" y="407"/>
                    <a:pt x="569" y="569"/>
                  </a:cubicBezTo>
                  <a:cubicBezTo>
                    <a:pt x="406" y="732"/>
                    <a:pt x="244" y="934"/>
                    <a:pt x="163" y="1178"/>
                  </a:cubicBezTo>
                  <a:cubicBezTo>
                    <a:pt x="82" y="1422"/>
                    <a:pt x="0" y="1665"/>
                    <a:pt x="0" y="1909"/>
                  </a:cubicBezTo>
                  <a:cubicBezTo>
                    <a:pt x="0" y="2152"/>
                    <a:pt x="41" y="2396"/>
                    <a:pt x="163" y="2639"/>
                  </a:cubicBezTo>
                  <a:cubicBezTo>
                    <a:pt x="244" y="2883"/>
                    <a:pt x="406" y="3086"/>
                    <a:pt x="569" y="3248"/>
                  </a:cubicBezTo>
                  <a:cubicBezTo>
                    <a:pt x="731" y="3451"/>
                    <a:pt x="975" y="3573"/>
                    <a:pt x="1178" y="3695"/>
                  </a:cubicBezTo>
                  <a:cubicBezTo>
                    <a:pt x="1421" y="3776"/>
                    <a:pt x="1665" y="3817"/>
                    <a:pt x="1908" y="3817"/>
                  </a:cubicBezTo>
                  <a:cubicBezTo>
                    <a:pt x="2193" y="3817"/>
                    <a:pt x="2396" y="3776"/>
                    <a:pt x="2639" y="3695"/>
                  </a:cubicBezTo>
                  <a:cubicBezTo>
                    <a:pt x="2883" y="3573"/>
                    <a:pt x="3086" y="3451"/>
                    <a:pt x="3289" y="3248"/>
                  </a:cubicBezTo>
                  <a:cubicBezTo>
                    <a:pt x="3451" y="3086"/>
                    <a:pt x="3573" y="2883"/>
                    <a:pt x="3695" y="2639"/>
                  </a:cubicBezTo>
                  <a:cubicBezTo>
                    <a:pt x="3776" y="2396"/>
                    <a:pt x="3816" y="2152"/>
                    <a:pt x="3816" y="1909"/>
                  </a:cubicBezTo>
                  <a:cubicBezTo>
                    <a:pt x="3816" y="1665"/>
                    <a:pt x="3776" y="1422"/>
                    <a:pt x="3695" y="1178"/>
                  </a:cubicBezTo>
                  <a:cubicBezTo>
                    <a:pt x="3573" y="934"/>
                    <a:pt x="3451" y="732"/>
                    <a:pt x="3289" y="569"/>
                  </a:cubicBezTo>
                  <a:cubicBezTo>
                    <a:pt x="3086" y="407"/>
                    <a:pt x="2883" y="244"/>
                    <a:pt x="2639" y="163"/>
                  </a:cubicBezTo>
                  <a:cubicBezTo>
                    <a:pt x="2396" y="41"/>
                    <a:pt x="2193" y="1"/>
                    <a:pt x="1908" y="1"/>
                  </a:cubicBezTo>
                  <a:close/>
                </a:path>
              </a:pathLst>
            </a:custGeom>
            <a:solidFill>
              <a:srgbClr val="FFFFFF">
                <a:alpha val="446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24" name="Google Shape;1584;p28"/>
            <p:cNvSpPr/>
            <p:nvPr/>
          </p:nvSpPr>
          <p:spPr>
            <a:xfrm>
              <a:off x="3378438" y="2891765"/>
              <a:ext cx="81684" cy="81684"/>
            </a:xfrm>
            <a:custGeom>
              <a:avLst/>
              <a:gdLst/>
              <a:ahLst/>
              <a:cxnLst/>
              <a:rect l="l" t="t" r="r" b="b"/>
              <a:pathLst>
                <a:path w="3817" h="3817" extrusionOk="0">
                  <a:moveTo>
                    <a:pt x="1908" y="0"/>
                  </a:moveTo>
                  <a:cubicBezTo>
                    <a:pt x="1665" y="0"/>
                    <a:pt x="1421" y="41"/>
                    <a:pt x="1178" y="163"/>
                  </a:cubicBezTo>
                  <a:cubicBezTo>
                    <a:pt x="934" y="244"/>
                    <a:pt x="731" y="406"/>
                    <a:pt x="569" y="569"/>
                  </a:cubicBezTo>
                  <a:cubicBezTo>
                    <a:pt x="406" y="731"/>
                    <a:pt x="244" y="934"/>
                    <a:pt x="163" y="1178"/>
                  </a:cubicBezTo>
                  <a:cubicBezTo>
                    <a:pt x="41" y="1421"/>
                    <a:pt x="0" y="1665"/>
                    <a:pt x="0" y="1908"/>
                  </a:cubicBezTo>
                  <a:cubicBezTo>
                    <a:pt x="0" y="2152"/>
                    <a:pt x="41" y="2396"/>
                    <a:pt x="163" y="2639"/>
                  </a:cubicBezTo>
                  <a:cubicBezTo>
                    <a:pt x="244" y="2883"/>
                    <a:pt x="406" y="3086"/>
                    <a:pt x="569" y="3248"/>
                  </a:cubicBezTo>
                  <a:cubicBezTo>
                    <a:pt x="731" y="3451"/>
                    <a:pt x="934" y="3573"/>
                    <a:pt x="1178" y="3695"/>
                  </a:cubicBezTo>
                  <a:cubicBezTo>
                    <a:pt x="1421" y="3776"/>
                    <a:pt x="1665" y="3816"/>
                    <a:pt x="1908" y="3816"/>
                  </a:cubicBezTo>
                  <a:cubicBezTo>
                    <a:pt x="2152" y="3816"/>
                    <a:pt x="2395" y="3776"/>
                    <a:pt x="2639" y="3695"/>
                  </a:cubicBezTo>
                  <a:cubicBezTo>
                    <a:pt x="2883" y="3573"/>
                    <a:pt x="3086" y="3451"/>
                    <a:pt x="3248" y="3248"/>
                  </a:cubicBezTo>
                  <a:cubicBezTo>
                    <a:pt x="3451" y="3086"/>
                    <a:pt x="3573" y="2883"/>
                    <a:pt x="3694" y="2639"/>
                  </a:cubicBezTo>
                  <a:cubicBezTo>
                    <a:pt x="3776" y="2396"/>
                    <a:pt x="3816" y="2152"/>
                    <a:pt x="3816" y="1908"/>
                  </a:cubicBezTo>
                  <a:cubicBezTo>
                    <a:pt x="3816" y="1665"/>
                    <a:pt x="3776" y="1421"/>
                    <a:pt x="3694" y="1178"/>
                  </a:cubicBezTo>
                  <a:cubicBezTo>
                    <a:pt x="3573" y="934"/>
                    <a:pt x="3451" y="731"/>
                    <a:pt x="3248" y="569"/>
                  </a:cubicBezTo>
                  <a:cubicBezTo>
                    <a:pt x="3086" y="406"/>
                    <a:pt x="2883" y="244"/>
                    <a:pt x="2639" y="163"/>
                  </a:cubicBezTo>
                  <a:cubicBezTo>
                    <a:pt x="2395" y="41"/>
                    <a:pt x="2152" y="0"/>
                    <a:pt x="1908" y="0"/>
                  </a:cubicBezTo>
                  <a:close/>
                </a:path>
              </a:pathLst>
            </a:custGeom>
            <a:solidFill>
              <a:srgbClr val="FFFFFF">
                <a:alpha val="446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26" name="Google Shape;1586;p28"/>
            <p:cNvSpPr/>
            <p:nvPr/>
          </p:nvSpPr>
          <p:spPr>
            <a:xfrm>
              <a:off x="2903182" y="3853021"/>
              <a:ext cx="81684" cy="81684"/>
            </a:xfrm>
            <a:custGeom>
              <a:avLst/>
              <a:gdLst/>
              <a:ahLst/>
              <a:cxnLst/>
              <a:rect l="l" t="t" r="r" b="b"/>
              <a:pathLst>
                <a:path w="3817" h="3817" extrusionOk="0">
                  <a:moveTo>
                    <a:pt x="1909" y="1"/>
                  </a:moveTo>
                  <a:cubicBezTo>
                    <a:pt x="1665" y="1"/>
                    <a:pt x="1422" y="82"/>
                    <a:pt x="1178" y="163"/>
                  </a:cubicBezTo>
                  <a:cubicBezTo>
                    <a:pt x="935" y="244"/>
                    <a:pt x="732" y="407"/>
                    <a:pt x="569" y="569"/>
                  </a:cubicBezTo>
                  <a:cubicBezTo>
                    <a:pt x="366" y="772"/>
                    <a:pt x="244" y="975"/>
                    <a:pt x="123" y="1178"/>
                  </a:cubicBezTo>
                  <a:cubicBezTo>
                    <a:pt x="41" y="1422"/>
                    <a:pt x="1" y="1665"/>
                    <a:pt x="1" y="1909"/>
                  </a:cubicBezTo>
                  <a:cubicBezTo>
                    <a:pt x="1" y="2193"/>
                    <a:pt x="41" y="2436"/>
                    <a:pt x="123" y="2639"/>
                  </a:cubicBezTo>
                  <a:cubicBezTo>
                    <a:pt x="244" y="2883"/>
                    <a:pt x="366" y="3086"/>
                    <a:pt x="569" y="3289"/>
                  </a:cubicBezTo>
                  <a:cubicBezTo>
                    <a:pt x="732" y="3451"/>
                    <a:pt x="935" y="3573"/>
                    <a:pt x="1178" y="3695"/>
                  </a:cubicBezTo>
                  <a:cubicBezTo>
                    <a:pt x="1422" y="3776"/>
                    <a:pt x="1665" y="3817"/>
                    <a:pt x="1909" y="3817"/>
                  </a:cubicBezTo>
                  <a:cubicBezTo>
                    <a:pt x="2152" y="3817"/>
                    <a:pt x="2396" y="3776"/>
                    <a:pt x="2640" y="3695"/>
                  </a:cubicBezTo>
                  <a:cubicBezTo>
                    <a:pt x="2883" y="3573"/>
                    <a:pt x="3086" y="3451"/>
                    <a:pt x="3249" y="3289"/>
                  </a:cubicBezTo>
                  <a:cubicBezTo>
                    <a:pt x="3411" y="3086"/>
                    <a:pt x="3573" y="2883"/>
                    <a:pt x="3654" y="2639"/>
                  </a:cubicBezTo>
                  <a:cubicBezTo>
                    <a:pt x="3776" y="2436"/>
                    <a:pt x="3817" y="2193"/>
                    <a:pt x="3817" y="1909"/>
                  </a:cubicBezTo>
                  <a:cubicBezTo>
                    <a:pt x="3817" y="1665"/>
                    <a:pt x="3776" y="1422"/>
                    <a:pt x="3654" y="1178"/>
                  </a:cubicBezTo>
                  <a:cubicBezTo>
                    <a:pt x="3573" y="975"/>
                    <a:pt x="3411" y="772"/>
                    <a:pt x="3249" y="569"/>
                  </a:cubicBezTo>
                  <a:cubicBezTo>
                    <a:pt x="3086" y="407"/>
                    <a:pt x="2883" y="244"/>
                    <a:pt x="2640" y="163"/>
                  </a:cubicBezTo>
                  <a:cubicBezTo>
                    <a:pt x="2396" y="82"/>
                    <a:pt x="2152" y="1"/>
                    <a:pt x="1909" y="1"/>
                  </a:cubicBezTo>
                  <a:close/>
                </a:path>
              </a:pathLst>
            </a:custGeom>
            <a:solidFill>
              <a:srgbClr val="FFFFFF">
                <a:alpha val="446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grpSp>
      <p:grpSp>
        <p:nvGrpSpPr>
          <p:cNvPr id="1605" name="Google Shape;1605;p28"/>
          <p:cNvGrpSpPr/>
          <p:nvPr/>
        </p:nvGrpSpPr>
        <p:grpSpPr>
          <a:xfrm>
            <a:off x="1515698" y="3623808"/>
            <a:ext cx="6919039" cy="659434"/>
            <a:chOff x="3007650" y="3971717"/>
            <a:chExt cx="6919039" cy="659434"/>
          </a:xfrm>
        </p:grpSpPr>
        <p:grpSp>
          <p:nvGrpSpPr>
            <p:cNvPr id="1606" name="Google Shape;1606;p28"/>
            <p:cNvGrpSpPr/>
            <p:nvPr/>
          </p:nvGrpSpPr>
          <p:grpSpPr>
            <a:xfrm>
              <a:off x="3028918" y="3971717"/>
              <a:ext cx="6897771" cy="659434"/>
              <a:chOff x="3028918" y="3971717"/>
              <a:chExt cx="6897771" cy="659434"/>
            </a:xfrm>
          </p:grpSpPr>
          <p:sp>
            <p:nvSpPr>
              <p:cNvPr id="1607" name="Google Shape;1607;p28"/>
              <p:cNvSpPr/>
              <p:nvPr/>
            </p:nvSpPr>
            <p:spPr>
              <a:xfrm>
                <a:off x="4515988" y="3971717"/>
                <a:ext cx="5410701" cy="659434"/>
              </a:xfrm>
              <a:prstGeom prst="roundRect">
                <a:avLst>
                  <a:gd name="adj" fmla="val 50000"/>
                </a:avLst>
              </a:prstGeom>
              <a:solidFill>
                <a:srgbClr val="5E60CE">
                  <a:alpha val="5800"/>
                </a:srgbClr>
              </a:solidFill>
              <a:ln>
                <a:noFill/>
              </a:ln>
            </p:spPr>
            <p:txBody>
              <a:bodyPr spcFirstLastPara="1" wrap="square" lIns="91425" tIns="91425" rIns="91425" bIns="91425" anchor="ctr" anchorCtr="0">
                <a:noAutofit/>
              </a:bodyPr>
              <a:lstStyle/>
              <a:p>
                <a:pPr>
                  <a:lnSpc>
                    <a:spcPct val="150000"/>
                  </a:lnSpc>
                </a:pPr>
                <a:r>
                  <a:rPr lang="en-US" b="1" dirty="0" smtClean="0">
                    <a:latin typeface="Fira Sans"/>
                  </a:rPr>
                  <a:t>La </a:t>
                </a:r>
                <a:r>
                  <a:rPr lang="en-US" b="1" dirty="0">
                    <a:latin typeface="Fira Sans"/>
                  </a:rPr>
                  <a:t>pratique de l’accompagnement et le financement des </a:t>
                </a:r>
                <a:r>
                  <a:rPr lang="en-US" b="1" dirty="0" smtClean="0">
                    <a:latin typeface="Fira Sans"/>
                  </a:rPr>
                  <a:t>                                                                        PME </a:t>
                </a:r>
                <a:r>
                  <a:rPr lang="en-US" b="1" dirty="0">
                    <a:latin typeface="Fira Sans"/>
                  </a:rPr>
                  <a:t>par la société de capital investissement SOFINANCE</a:t>
                </a:r>
                <a:endParaRPr sz="1400" b="1" kern="0" dirty="0">
                  <a:solidFill>
                    <a:srgbClr val="000000"/>
                  </a:solidFill>
                  <a:latin typeface="Fira Sans"/>
                  <a:sym typeface="Arial"/>
                </a:endParaRPr>
              </a:p>
            </p:txBody>
          </p:sp>
          <p:sp>
            <p:nvSpPr>
              <p:cNvPr id="1608" name="Google Shape;1608;p28"/>
              <p:cNvSpPr/>
              <p:nvPr/>
            </p:nvSpPr>
            <p:spPr>
              <a:xfrm>
                <a:off x="3028918" y="4060740"/>
                <a:ext cx="1518481" cy="360286"/>
              </a:xfrm>
              <a:custGeom>
                <a:avLst/>
                <a:gdLst/>
                <a:ahLst/>
                <a:cxnLst/>
                <a:rect l="l" t="t" r="r" b="b"/>
                <a:pathLst>
                  <a:path w="84115" h="23668" extrusionOk="0">
                    <a:moveTo>
                      <a:pt x="11855" y="0"/>
                    </a:moveTo>
                    <a:cubicBezTo>
                      <a:pt x="11489" y="0"/>
                      <a:pt x="11083" y="0"/>
                      <a:pt x="10718" y="41"/>
                    </a:cubicBezTo>
                    <a:cubicBezTo>
                      <a:pt x="10312" y="81"/>
                      <a:pt x="9947" y="122"/>
                      <a:pt x="9541" y="203"/>
                    </a:cubicBezTo>
                    <a:cubicBezTo>
                      <a:pt x="9175" y="284"/>
                      <a:pt x="8810" y="366"/>
                      <a:pt x="8445" y="487"/>
                    </a:cubicBezTo>
                    <a:cubicBezTo>
                      <a:pt x="8039" y="609"/>
                      <a:pt x="7673" y="731"/>
                      <a:pt x="7349" y="893"/>
                    </a:cubicBezTo>
                    <a:cubicBezTo>
                      <a:pt x="6983" y="1056"/>
                      <a:pt x="6618" y="1218"/>
                      <a:pt x="6293" y="1380"/>
                    </a:cubicBezTo>
                    <a:cubicBezTo>
                      <a:pt x="5928" y="1583"/>
                      <a:pt x="5603" y="1786"/>
                      <a:pt x="5278" y="1989"/>
                    </a:cubicBezTo>
                    <a:cubicBezTo>
                      <a:pt x="4953" y="2192"/>
                      <a:pt x="4669" y="2436"/>
                      <a:pt x="4344" y="2680"/>
                    </a:cubicBezTo>
                    <a:cubicBezTo>
                      <a:pt x="4060" y="2923"/>
                      <a:pt x="3776" y="3167"/>
                      <a:pt x="3492" y="3451"/>
                    </a:cubicBezTo>
                    <a:cubicBezTo>
                      <a:pt x="3208" y="3735"/>
                      <a:pt x="2964" y="4019"/>
                      <a:pt x="2721" y="4303"/>
                    </a:cubicBezTo>
                    <a:cubicBezTo>
                      <a:pt x="2477" y="4628"/>
                      <a:pt x="2234" y="4912"/>
                      <a:pt x="2031" y="5237"/>
                    </a:cubicBezTo>
                    <a:cubicBezTo>
                      <a:pt x="1787" y="5562"/>
                      <a:pt x="1584" y="5927"/>
                      <a:pt x="1422" y="6252"/>
                    </a:cubicBezTo>
                    <a:cubicBezTo>
                      <a:pt x="1219" y="6577"/>
                      <a:pt x="1056" y="6942"/>
                      <a:pt x="934" y="7307"/>
                    </a:cubicBezTo>
                    <a:cubicBezTo>
                      <a:pt x="772" y="7673"/>
                      <a:pt x="650" y="8038"/>
                      <a:pt x="529" y="8403"/>
                    </a:cubicBezTo>
                    <a:cubicBezTo>
                      <a:pt x="407" y="8769"/>
                      <a:pt x="326" y="9134"/>
                      <a:pt x="244" y="9540"/>
                    </a:cubicBezTo>
                    <a:cubicBezTo>
                      <a:pt x="163" y="9905"/>
                      <a:pt x="123" y="10271"/>
                      <a:pt x="82" y="10677"/>
                    </a:cubicBezTo>
                    <a:cubicBezTo>
                      <a:pt x="41" y="11042"/>
                      <a:pt x="1" y="11448"/>
                      <a:pt x="1" y="11813"/>
                    </a:cubicBezTo>
                    <a:cubicBezTo>
                      <a:pt x="1" y="12219"/>
                      <a:pt x="41" y="12625"/>
                      <a:pt x="82" y="12991"/>
                    </a:cubicBezTo>
                    <a:cubicBezTo>
                      <a:pt x="123" y="13397"/>
                      <a:pt x="163" y="13762"/>
                      <a:pt x="244" y="14127"/>
                    </a:cubicBezTo>
                    <a:cubicBezTo>
                      <a:pt x="326" y="14533"/>
                      <a:pt x="407" y="14899"/>
                      <a:pt x="529" y="15264"/>
                    </a:cubicBezTo>
                    <a:cubicBezTo>
                      <a:pt x="650" y="15629"/>
                      <a:pt x="772" y="15995"/>
                      <a:pt x="934" y="16360"/>
                    </a:cubicBezTo>
                    <a:cubicBezTo>
                      <a:pt x="1056" y="16725"/>
                      <a:pt x="1219" y="17091"/>
                      <a:pt x="1422" y="17416"/>
                    </a:cubicBezTo>
                    <a:cubicBezTo>
                      <a:pt x="1584" y="17740"/>
                      <a:pt x="1787" y="18106"/>
                      <a:pt x="2031" y="18430"/>
                    </a:cubicBezTo>
                    <a:cubicBezTo>
                      <a:pt x="2234" y="18755"/>
                      <a:pt x="2477" y="19039"/>
                      <a:pt x="2721" y="19364"/>
                    </a:cubicBezTo>
                    <a:cubicBezTo>
                      <a:pt x="2964" y="19648"/>
                      <a:pt x="3208" y="19932"/>
                      <a:pt x="3492" y="20217"/>
                    </a:cubicBezTo>
                    <a:cubicBezTo>
                      <a:pt x="3776" y="20501"/>
                      <a:pt x="4060" y="20744"/>
                      <a:pt x="4344" y="20988"/>
                    </a:cubicBezTo>
                    <a:cubicBezTo>
                      <a:pt x="4669" y="21232"/>
                      <a:pt x="4953" y="21475"/>
                      <a:pt x="5278" y="21678"/>
                    </a:cubicBezTo>
                    <a:cubicBezTo>
                      <a:pt x="5603" y="21881"/>
                      <a:pt x="5928" y="22084"/>
                      <a:pt x="6293" y="22287"/>
                    </a:cubicBezTo>
                    <a:cubicBezTo>
                      <a:pt x="6618" y="22449"/>
                      <a:pt x="6983" y="22612"/>
                      <a:pt x="7349" y="22774"/>
                    </a:cubicBezTo>
                    <a:cubicBezTo>
                      <a:pt x="7673" y="22937"/>
                      <a:pt x="8039" y="23058"/>
                      <a:pt x="8445" y="23180"/>
                    </a:cubicBezTo>
                    <a:cubicBezTo>
                      <a:pt x="8810" y="23261"/>
                      <a:pt x="9175" y="23383"/>
                      <a:pt x="9541" y="23464"/>
                    </a:cubicBezTo>
                    <a:cubicBezTo>
                      <a:pt x="9947" y="23545"/>
                      <a:pt x="10312" y="23586"/>
                      <a:pt x="10718" y="23627"/>
                    </a:cubicBezTo>
                    <a:cubicBezTo>
                      <a:pt x="11083" y="23667"/>
                      <a:pt x="11489" y="23667"/>
                      <a:pt x="11855" y="23667"/>
                    </a:cubicBezTo>
                    <a:lnTo>
                      <a:pt x="72301" y="23667"/>
                    </a:lnTo>
                    <a:cubicBezTo>
                      <a:pt x="72666" y="23667"/>
                      <a:pt x="73072" y="23667"/>
                      <a:pt x="73438" y="23627"/>
                    </a:cubicBezTo>
                    <a:cubicBezTo>
                      <a:pt x="73844" y="23586"/>
                      <a:pt x="74209" y="23545"/>
                      <a:pt x="74615" y="23464"/>
                    </a:cubicBezTo>
                    <a:cubicBezTo>
                      <a:pt x="74980" y="23383"/>
                      <a:pt x="75346" y="23302"/>
                      <a:pt x="75711" y="23180"/>
                    </a:cubicBezTo>
                    <a:cubicBezTo>
                      <a:pt x="76076" y="23058"/>
                      <a:pt x="76442" y="22937"/>
                      <a:pt x="76807" y="22774"/>
                    </a:cubicBezTo>
                    <a:cubicBezTo>
                      <a:pt x="77172" y="22612"/>
                      <a:pt x="77538" y="22449"/>
                      <a:pt x="77862" y="22287"/>
                    </a:cubicBezTo>
                    <a:cubicBezTo>
                      <a:pt x="78228" y="22084"/>
                      <a:pt x="78553" y="21881"/>
                      <a:pt x="78877" y="21678"/>
                    </a:cubicBezTo>
                    <a:cubicBezTo>
                      <a:pt x="79202" y="21475"/>
                      <a:pt x="79486" y="21232"/>
                      <a:pt x="79811" y="20988"/>
                    </a:cubicBezTo>
                    <a:cubicBezTo>
                      <a:pt x="80095" y="20744"/>
                      <a:pt x="80379" y="20501"/>
                      <a:pt x="80664" y="20217"/>
                    </a:cubicBezTo>
                    <a:cubicBezTo>
                      <a:pt x="80948" y="19932"/>
                      <a:pt x="81191" y="19648"/>
                      <a:pt x="81435" y="19364"/>
                    </a:cubicBezTo>
                    <a:cubicBezTo>
                      <a:pt x="81678" y="19039"/>
                      <a:pt x="81922" y="18755"/>
                      <a:pt x="82125" y="18430"/>
                    </a:cubicBezTo>
                    <a:cubicBezTo>
                      <a:pt x="82328" y="18106"/>
                      <a:pt x="82531" y="17740"/>
                      <a:pt x="82734" y="17416"/>
                    </a:cubicBezTo>
                    <a:cubicBezTo>
                      <a:pt x="82896" y="17091"/>
                      <a:pt x="83099" y="16725"/>
                      <a:pt x="83221" y="16360"/>
                    </a:cubicBezTo>
                    <a:cubicBezTo>
                      <a:pt x="83383" y="15995"/>
                      <a:pt x="83505" y="15629"/>
                      <a:pt x="83627" y="15264"/>
                    </a:cubicBezTo>
                    <a:cubicBezTo>
                      <a:pt x="83749" y="14899"/>
                      <a:pt x="83830" y="14533"/>
                      <a:pt x="83911" y="14127"/>
                    </a:cubicBezTo>
                    <a:cubicBezTo>
                      <a:pt x="83992" y="13762"/>
                      <a:pt x="84033" y="13397"/>
                      <a:pt x="84074" y="12991"/>
                    </a:cubicBezTo>
                    <a:cubicBezTo>
                      <a:pt x="84114" y="12625"/>
                      <a:pt x="84114" y="12219"/>
                      <a:pt x="84114" y="11813"/>
                    </a:cubicBezTo>
                    <a:cubicBezTo>
                      <a:pt x="84114" y="11448"/>
                      <a:pt x="84114" y="11042"/>
                      <a:pt x="84074" y="10677"/>
                    </a:cubicBezTo>
                    <a:cubicBezTo>
                      <a:pt x="84033" y="10271"/>
                      <a:pt x="83992" y="9905"/>
                      <a:pt x="83911" y="9540"/>
                    </a:cubicBezTo>
                    <a:cubicBezTo>
                      <a:pt x="83830" y="9134"/>
                      <a:pt x="83749" y="8769"/>
                      <a:pt x="83627" y="8403"/>
                    </a:cubicBezTo>
                    <a:cubicBezTo>
                      <a:pt x="83505" y="8038"/>
                      <a:pt x="83383" y="7673"/>
                      <a:pt x="83221" y="7307"/>
                    </a:cubicBezTo>
                    <a:cubicBezTo>
                      <a:pt x="83099" y="6942"/>
                      <a:pt x="82896" y="6577"/>
                      <a:pt x="82734" y="6252"/>
                    </a:cubicBezTo>
                    <a:cubicBezTo>
                      <a:pt x="82531" y="5927"/>
                      <a:pt x="82369" y="5562"/>
                      <a:pt x="82125" y="5237"/>
                    </a:cubicBezTo>
                    <a:cubicBezTo>
                      <a:pt x="81922" y="4912"/>
                      <a:pt x="81678" y="4628"/>
                      <a:pt x="81435" y="4303"/>
                    </a:cubicBezTo>
                    <a:cubicBezTo>
                      <a:pt x="81191" y="4019"/>
                      <a:pt x="80948" y="3735"/>
                      <a:pt x="80664" y="3451"/>
                    </a:cubicBezTo>
                    <a:cubicBezTo>
                      <a:pt x="80379" y="3167"/>
                      <a:pt x="80095" y="2923"/>
                      <a:pt x="79811" y="2680"/>
                    </a:cubicBezTo>
                    <a:cubicBezTo>
                      <a:pt x="79486" y="2436"/>
                      <a:pt x="79202" y="2192"/>
                      <a:pt x="78877" y="1989"/>
                    </a:cubicBezTo>
                    <a:cubicBezTo>
                      <a:pt x="78553" y="1786"/>
                      <a:pt x="78228" y="1583"/>
                      <a:pt x="77862" y="1380"/>
                    </a:cubicBezTo>
                    <a:cubicBezTo>
                      <a:pt x="77538" y="1218"/>
                      <a:pt x="77172" y="1056"/>
                      <a:pt x="76807" y="893"/>
                    </a:cubicBezTo>
                    <a:cubicBezTo>
                      <a:pt x="76442" y="731"/>
                      <a:pt x="76117" y="609"/>
                      <a:pt x="75711" y="487"/>
                    </a:cubicBezTo>
                    <a:cubicBezTo>
                      <a:pt x="75346" y="406"/>
                      <a:pt x="74980" y="284"/>
                      <a:pt x="74615" y="203"/>
                    </a:cubicBezTo>
                    <a:cubicBezTo>
                      <a:pt x="74209" y="122"/>
                      <a:pt x="73844" y="81"/>
                      <a:pt x="73438" y="41"/>
                    </a:cubicBezTo>
                    <a:cubicBezTo>
                      <a:pt x="73072" y="0"/>
                      <a:pt x="72666" y="0"/>
                      <a:pt x="72260" y="0"/>
                    </a:cubicBezTo>
                    <a:close/>
                  </a:path>
                </a:pathLst>
              </a:custGeom>
              <a:solidFill>
                <a:srgbClr val="FFFFFF"/>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609" name="Google Shape;1609;p28"/>
              <p:cNvSpPr/>
              <p:nvPr/>
            </p:nvSpPr>
            <p:spPr>
              <a:xfrm>
                <a:off x="3031753" y="4051100"/>
                <a:ext cx="390101" cy="390079"/>
              </a:xfrm>
              <a:custGeom>
                <a:avLst/>
                <a:gdLst/>
                <a:ahLst/>
                <a:cxnLst/>
                <a:rect l="l" t="t" r="r" b="b"/>
                <a:pathLst>
                  <a:path w="18229" h="18228" extrusionOk="0">
                    <a:moveTo>
                      <a:pt x="9094" y="0"/>
                    </a:moveTo>
                    <a:cubicBezTo>
                      <a:pt x="8810" y="0"/>
                      <a:pt x="8526" y="0"/>
                      <a:pt x="8201" y="41"/>
                    </a:cubicBezTo>
                    <a:cubicBezTo>
                      <a:pt x="7917" y="82"/>
                      <a:pt x="7633" y="122"/>
                      <a:pt x="7308" y="163"/>
                    </a:cubicBezTo>
                    <a:cubicBezTo>
                      <a:pt x="7024" y="244"/>
                      <a:pt x="6740" y="285"/>
                      <a:pt x="6456" y="406"/>
                    </a:cubicBezTo>
                    <a:cubicBezTo>
                      <a:pt x="6171" y="488"/>
                      <a:pt x="5887" y="569"/>
                      <a:pt x="5603" y="691"/>
                    </a:cubicBezTo>
                    <a:cubicBezTo>
                      <a:pt x="5360" y="812"/>
                      <a:pt x="5075" y="934"/>
                      <a:pt x="4791" y="1056"/>
                    </a:cubicBezTo>
                    <a:cubicBezTo>
                      <a:pt x="4548" y="1218"/>
                      <a:pt x="4304" y="1381"/>
                      <a:pt x="4061" y="1543"/>
                    </a:cubicBezTo>
                    <a:cubicBezTo>
                      <a:pt x="3817" y="1705"/>
                      <a:pt x="3573" y="1868"/>
                      <a:pt x="3330" y="2071"/>
                    </a:cubicBezTo>
                    <a:cubicBezTo>
                      <a:pt x="3086" y="2233"/>
                      <a:pt x="2883" y="2436"/>
                      <a:pt x="2680" y="2680"/>
                    </a:cubicBezTo>
                    <a:cubicBezTo>
                      <a:pt x="2477" y="2883"/>
                      <a:pt x="2234" y="3086"/>
                      <a:pt x="2071" y="3329"/>
                    </a:cubicBezTo>
                    <a:cubicBezTo>
                      <a:pt x="1868" y="3573"/>
                      <a:pt x="1706" y="3776"/>
                      <a:pt x="1544" y="4060"/>
                    </a:cubicBezTo>
                    <a:cubicBezTo>
                      <a:pt x="1381" y="4304"/>
                      <a:pt x="1219" y="4547"/>
                      <a:pt x="1056" y="4791"/>
                    </a:cubicBezTo>
                    <a:cubicBezTo>
                      <a:pt x="935" y="5075"/>
                      <a:pt x="813" y="5318"/>
                      <a:pt x="691" y="5603"/>
                    </a:cubicBezTo>
                    <a:cubicBezTo>
                      <a:pt x="569" y="5887"/>
                      <a:pt x="488" y="6171"/>
                      <a:pt x="407" y="6455"/>
                    </a:cubicBezTo>
                    <a:cubicBezTo>
                      <a:pt x="285" y="6739"/>
                      <a:pt x="245" y="7023"/>
                      <a:pt x="163" y="7308"/>
                    </a:cubicBezTo>
                    <a:cubicBezTo>
                      <a:pt x="123" y="7632"/>
                      <a:pt x="82" y="7916"/>
                      <a:pt x="42" y="8201"/>
                    </a:cubicBezTo>
                    <a:cubicBezTo>
                      <a:pt x="1" y="8525"/>
                      <a:pt x="1" y="8810"/>
                      <a:pt x="1" y="9094"/>
                    </a:cubicBezTo>
                    <a:cubicBezTo>
                      <a:pt x="1" y="9419"/>
                      <a:pt x="1" y="9703"/>
                      <a:pt x="42" y="9987"/>
                    </a:cubicBezTo>
                    <a:cubicBezTo>
                      <a:pt x="82" y="10271"/>
                      <a:pt x="123" y="10596"/>
                      <a:pt x="163" y="10880"/>
                    </a:cubicBezTo>
                    <a:cubicBezTo>
                      <a:pt x="245" y="11164"/>
                      <a:pt x="285" y="11448"/>
                      <a:pt x="407" y="11732"/>
                    </a:cubicBezTo>
                    <a:cubicBezTo>
                      <a:pt x="488" y="12017"/>
                      <a:pt x="569" y="12301"/>
                      <a:pt x="691" y="12585"/>
                    </a:cubicBezTo>
                    <a:cubicBezTo>
                      <a:pt x="813" y="12869"/>
                      <a:pt x="935" y="13113"/>
                      <a:pt x="1056" y="13397"/>
                    </a:cubicBezTo>
                    <a:cubicBezTo>
                      <a:pt x="1219" y="13640"/>
                      <a:pt x="1381" y="13925"/>
                      <a:pt x="1544" y="14168"/>
                    </a:cubicBezTo>
                    <a:cubicBezTo>
                      <a:pt x="1706" y="14412"/>
                      <a:pt x="1868" y="14655"/>
                      <a:pt x="2071" y="14858"/>
                    </a:cubicBezTo>
                    <a:cubicBezTo>
                      <a:pt x="2234" y="15102"/>
                      <a:pt x="2437" y="15345"/>
                      <a:pt x="2680" y="15548"/>
                    </a:cubicBezTo>
                    <a:cubicBezTo>
                      <a:pt x="2883" y="15751"/>
                      <a:pt x="3086" y="15954"/>
                      <a:pt x="3330" y="16157"/>
                    </a:cubicBezTo>
                    <a:cubicBezTo>
                      <a:pt x="3573" y="16320"/>
                      <a:pt x="3776" y="16523"/>
                      <a:pt x="4061" y="16685"/>
                    </a:cubicBezTo>
                    <a:cubicBezTo>
                      <a:pt x="4304" y="16847"/>
                      <a:pt x="4548" y="17010"/>
                      <a:pt x="4791" y="17132"/>
                    </a:cubicBezTo>
                    <a:cubicBezTo>
                      <a:pt x="5075" y="17253"/>
                      <a:pt x="5360" y="17416"/>
                      <a:pt x="5603" y="17497"/>
                    </a:cubicBezTo>
                    <a:cubicBezTo>
                      <a:pt x="5887" y="17619"/>
                      <a:pt x="6171" y="17741"/>
                      <a:pt x="6456" y="17822"/>
                    </a:cubicBezTo>
                    <a:cubicBezTo>
                      <a:pt x="6740" y="17903"/>
                      <a:pt x="7024" y="17984"/>
                      <a:pt x="7308" y="18025"/>
                    </a:cubicBezTo>
                    <a:cubicBezTo>
                      <a:pt x="7633" y="18106"/>
                      <a:pt x="7917" y="18146"/>
                      <a:pt x="8201" y="18146"/>
                    </a:cubicBezTo>
                    <a:cubicBezTo>
                      <a:pt x="8526" y="18187"/>
                      <a:pt x="8810" y="18228"/>
                      <a:pt x="9094" y="18228"/>
                    </a:cubicBezTo>
                    <a:cubicBezTo>
                      <a:pt x="9419" y="18228"/>
                      <a:pt x="9703" y="18187"/>
                      <a:pt x="9987" y="18146"/>
                    </a:cubicBezTo>
                    <a:cubicBezTo>
                      <a:pt x="10312" y="18146"/>
                      <a:pt x="10596" y="18106"/>
                      <a:pt x="10881" y="18025"/>
                    </a:cubicBezTo>
                    <a:cubicBezTo>
                      <a:pt x="11165" y="17984"/>
                      <a:pt x="11449" y="17903"/>
                      <a:pt x="11733" y="17822"/>
                    </a:cubicBezTo>
                    <a:cubicBezTo>
                      <a:pt x="12017" y="17741"/>
                      <a:pt x="12301" y="17619"/>
                      <a:pt x="12586" y="17497"/>
                    </a:cubicBezTo>
                    <a:cubicBezTo>
                      <a:pt x="12870" y="17416"/>
                      <a:pt x="13113" y="17294"/>
                      <a:pt x="13397" y="17132"/>
                    </a:cubicBezTo>
                    <a:cubicBezTo>
                      <a:pt x="13641" y="17010"/>
                      <a:pt x="13925" y="16847"/>
                      <a:pt x="14169" y="16685"/>
                    </a:cubicBezTo>
                    <a:cubicBezTo>
                      <a:pt x="14412" y="16523"/>
                      <a:pt x="14656" y="16320"/>
                      <a:pt x="14859" y="16157"/>
                    </a:cubicBezTo>
                    <a:cubicBezTo>
                      <a:pt x="15102" y="15954"/>
                      <a:pt x="15346" y="15751"/>
                      <a:pt x="15549" y="15548"/>
                    </a:cubicBezTo>
                    <a:cubicBezTo>
                      <a:pt x="15752" y="15345"/>
                      <a:pt x="15955" y="15102"/>
                      <a:pt x="16158" y="14858"/>
                    </a:cubicBezTo>
                    <a:cubicBezTo>
                      <a:pt x="16320" y="14655"/>
                      <a:pt x="16523" y="14412"/>
                      <a:pt x="16686" y="14168"/>
                    </a:cubicBezTo>
                    <a:cubicBezTo>
                      <a:pt x="16848" y="13925"/>
                      <a:pt x="17010" y="13640"/>
                      <a:pt x="17132" y="13397"/>
                    </a:cubicBezTo>
                    <a:cubicBezTo>
                      <a:pt x="17295" y="13113"/>
                      <a:pt x="17416" y="12869"/>
                      <a:pt x="17538" y="12585"/>
                    </a:cubicBezTo>
                    <a:cubicBezTo>
                      <a:pt x="17619" y="12301"/>
                      <a:pt x="17741" y="12017"/>
                      <a:pt x="17822" y="11732"/>
                    </a:cubicBezTo>
                    <a:cubicBezTo>
                      <a:pt x="17903" y="11448"/>
                      <a:pt x="17985" y="11164"/>
                      <a:pt x="18025" y="10880"/>
                    </a:cubicBezTo>
                    <a:cubicBezTo>
                      <a:pt x="18106" y="10596"/>
                      <a:pt x="18147" y="10312"/>
                      <a:pt x="18188" y="9987"/>
                    </a:cubicBezTo>
                    <a:cubicBezTo>
                      <a:pt x="18188" y="9703"/>
                      <a:pt x="18228" y="9419"/>
                      <a:pt x="18228" y="9094"/>
                    </a:cubicBezTo>
                    <a:cubicBezTo>
                      <a:pt x="18228" y="8810"/>
                      <a:pt x="18188" y="8525"/>
                      <a:pt x="18188" y="8201"/>
                    </a:cubicBezTo>
                    <a:cubicBezTo>
                      <a:pt x="18147" y="7916"/>
                      <a:pt x="18106" y="7632"/>
                      <a:pt x="18025" y="7308"/>
                    </a:cubicBezTo>
                    <a:cubicBezTo>
                      <a:pt x="17985" y="7023"/>
                      <a:pt x="17903" y="6739"/>
                      <a:pt x="17822" y="6455"/>
                    </a:cubicBezTo>
                    <a:cubicBezTo>
                      <a:pt x="17741" y="6171"/>
                      <a:pt x="17619" y="5887"/>
                      <a:pt x="17538" y="5603"/>
                    </a:cubicBezTo>
                    <a:cubicBezTo>
                      <a:pt x="17416" y="5359"/>
                      <a:pt x="17295" y="5075"/>
                      <a:pt x="17132" y="4791"/>
                    </a:cubicBezTo>
                    <a:cubicBezTo>
                      <a:pt x="17010" y="4547"/>
                      <a:pt x="16848" y="4304"/>
                      <a:pt x="16686" y="4060"/>
                    </a:cubicBezTo>
                    <a:cubicBezTo>
                      <a:pt x="16523" y="3816"/>
                      <a:pt x="16320" y="3573"/>
                      <a:pt x="16158" y="3329"/>
                    </a:cubicBezTo>
                    <a:cubicBezTo>
                      <a:pt x="15955" y="3086"/>
                      <a:pt x="15752" y="2883"/>
                      <a:pt x="15549" y="2680"/>
                    </a:cubicBezTo>
                    <a:cubicBezTo>
                      <a:pt x="15346" y="2436"/>
                      <a:pt x="15102" y="2233"/>
                      <a:pt x="14859" y="2071"/>
                    </a:cubicBezTo>
                    <a:cubicBezTo>
                      <a:pt x="14656" y="1868"/>
                      <a:pt x="14412" y="1705"/>
                      <a:pt x="14169" y="1543"/>
                    </a:cubicBezTo>
                    <a:cubicBezTo>
                      <a:pt x="13925" y="1340"/>
                      <a:pt x="13682" y="1218"/>
                      <a:pt x="13397" y="1056"/>
                    </a:cubicBezTo>
                    <a:cubicBezTo>
                      <a:pt x="13113" y="934"/>
                      <a:pt x="12870" y="812"/>
                      <a:pt x="12586" y="691"/>
                    </a:cubicBezTo>
                    <a:cubicBezTo>
                      <a:pt x="12301" y="569"/>
                      <a:pt x="12017" y="488"/>
                      <a:pt x="11733" y="406"/>
                    </a:cubicBezTo>
                    <a:cubicBezTo>
                      <a:pt x="11449" y="285"/>
                      <a:pt x="11165" y="244"/>
                      <a:pt x="10881" y="163"/>
                    </a:cubicBezTo>
                    <a:cubicBezTo>
                      <a:pt x="10596" y="122"/>
                      <a:pt x="10312" y="82"/>
                      <a:pt x="9987" y="41"/>
                    </a:cubicBezTo>
                    <a:cubicBezTo>
                      <a:pt x="9703" y="0"/>
                      <a:pt x="9419" y="0"/>
                      <a:pt x="909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610" name="Google Shape;1610;p28"/>
              <p:cNvSpPr txBox="1"/>
              <p:nvPr/>
            </p:nvSpPr>
            <p:spPr>
              <a:xfrm>
                <a:off x="3400975" y="4038875"/>
                <a:ext cx="1120596" cy="3912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1400" kern="0" dirty="0" smtClean="0">
                    <a:solidFill>
                      <a:srgbClr val="000000"/>
                    </a:solidFill>
                    <a:latin typeface="Fira Sans Extra Condensed Medium"/>
                    <a:ea typeface="Fira Sans Extra Condensed Medium"/>
                    <a:cs typeface="Fira Sans Extra Condensed Medium"/>
                    <a:sym typeface="Fira Sans Extra Condensed Medium"/>
                  </a:rPr>
                  <a:t>C</a:t>
                </a:r>
                <a:r>
                  <a:rPr lang="en" sz="1400" kern="0" dirty="0" smtClean="0">
                    <a:solidFill>
                      <a:srgbClr val="000000"/>
                    </a:solidFill>
                    <a:latin typeface="Fira Sans Extra Condensed Medium"/>
                    <a:ea typeface="Fira Sans Extra Condensed Medium"/>
                    <a:cs typeface="Fira Sans Extra Condensed Medium"/>
                    <a:sym typeface="Fira Sans Extra Condensed Medium"/>
                  </a:rPr>
                  <a:t>hapitre 3</a:t>
                </a:r>
                <a:endParaRPr sz="1400" kern="0" dirty="0">
                  <a:solidFill>
                    <a:srgbClr val="000000"/>
                  </a:solidFill>
                  <a:latin typeface="Fira Sans Extra Condensed Medium"/>
                  <a:ea typeface="Fira Sans Extra Condensed Medium"/>
                  <a:cs typeface="Fira Sans Extra Condensed Medium"/>
                  <a:sym typeface="Fira Sans Extra Condensed Medium"/>
                </a:endParaRPr>
              </a:p>
            </p:txBody>
          </p:sp>
        </p:grpSp>
        <p:sp>
          <p:nvSpPr>
            <p:cNvPr id="1612" name="Google Shape;1612;p28"/>
            <p:cNvSpPr txBox="1"/>
            <p:nvPr/>
          </p:nvSpPr>
          <p:spPr>
            <a:xfrm>
              <a:off x="3007650" y="4033750"/>
              <a:ext cx="585300" cy="3900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kern="0" dirty="0">
                  <a:solidFill>
                    <a:srgbClr val="FFFFFF"/>
                  </a:solidFill>
                  <a:latin typeface="Fira Sans Extra Condensed Medium"/>
                  <a:ea typeface="Fira Sans Extra Condensed Medium"/>
                  <a:cs typeface="Fira Sans Extra Condensed Medium"/>
                  <a:sym typeface="Fira Sans Extra Condensed Medium"/>
                </a:rPr>
                <a:t>03</a:t>
              </a:r>
              <a:endParaRPr kern="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5" name="Groupe 4"/>
          <p:cNvGrpSpPr/>
          <p:nvPr/>
        </p:nvGrpSpPr>
        <p:grpSpPr>
          <a:xfrm>
            <a:off x="2053690" y="2587685"/>
            <a:ext cx="6962301" cy="704627"/>
            <a:chOff x="2980470" y="2217792"/>
            <a:chExt cx="6369882" cy="541656"/>
          </a:xfrm>
        </p:grpSpPr>
        <p:grpSp>
          <p:nvGrpSpPr>
            <p:cNvPr id="1620" name="Google Shape;1620;p28"/>
            <p:cNvGrpSpPr/>
            <p:nvPr/>
          </p:nvGrpSpPr>
          <p:grpSpPr>
            <a:xfrm>
              <a:off x="2980470" y="2217792"/>
              <a:ext cx="5944743" cy="541656"/>
              <a:chOff x="3655113" y="2703398"/>
              <a:chExt cx="5486439" cy="541656"/>
            </a:xfrm>
          </p:grpSpPr>
          <p:sp>
            <p:nvSpPr>
              <p:cNvPr id="1621" name="Google Shape;1621;p28"/>
              <p:cNvSpPr/>
              <p:nvPr/>
            </p:nvSpPr>
            <p:spPr>
              <a:xfrm>
                <a:off x="4814173" y="2756174"/>
                <a:ext cx="4219517" cy="488879"/>
              </a:xfrm>
              <a:prstGeom prst="roundRect">
                <a:avLst>
                  <a:gd name="adj" fmla="val 50000"/>
                </a:avLst>
              </a:prstGeom>
              <a:solidFill>
                <a:srgbClr val="5E60CE">
                  <a:alpha val="58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622" name="Google Shape;1622;p28"/>
              <p:cNvSpPr/>
              <p:nvPr/>
            </p:nvSpPr>
            <p:spPr>
              <a:xfrm>
                <a:off x="3693212" y="2757720"/>
                <a:ext cx="1395662" cy="381995"/>
              </a:xfrm>
              <a:custGeom>
                <a:avLst/>
                <a:gdLst/>
                <a:ahLst/>
                <a:cxnLst/>
                <a:rect l="l" t="t" r="r" b="b"/>
                <a:pathLst>
                  <a:path w="84114" h="23708" extrusionOk="0">
                    <a:moveTo>
                      <a:pt x="11854" y="0"/>
                    </a:moveTo>
                    <a:cubicBezTo>
                      <a:pt x="11448" y="0"/>
                      <a:pt x="11083" y="41"/>
                      <a:pt x="10677" y="81"/>
                    </a:cubicBezTo>
                    <a:cubicBezTo>
                      <a:pt x="10312" y="122"/>
                      <a:pt x="9906" y="162"/>
                      <a:pt x="9540" y="244"/>
                    </a:cubicBezTo>
                    <a:cubicBezTo>
                      <a:pt x="9175" y="325"/>
                      <a:pt x="8769" y="406"/>
                      <a:pt x="8404" y="528"/>
                    </a:cubicBezTo>
                    <a:cubicBezTo>
                      <a:pt x="8038" y="650"/>
                      <a:pt x="7673" y="771"/>
                      <a:pt x="7308" y="934"/>
                    </a:cubicBezTo>
                    <a:cubicBezTo>
                      <a:pt x="6942" y="1056"/>
                      <a:pt x="6618" y="1218"/>
                      <a:pt x="6252" y="1421"/>
                    </a:cubicBezTo>
                    <a:cubicBezTo>
                      <a:pt x="5927" y="1583"/>
                      <a:pt x="5603" y="1786"/>
                      <a:pt x="5278" y="2030"/>
                    </a:cubicBezTo>
                    <a:cubicBezTo>
                      <a:pt x="4953" y="2233"/>
                      <a:pt x="4628" y="2476"/>
                      <a:pt x="4344" y="2720"/>
                    </a:cubicBezTo>
                    <a:cubicBezTo>
                      <a:pt x="4060" y="2964"/>
                      <a:pt x="3735" y="3207"/>
                      <a:pt x="3492" y="3491"/>
                    </a:cubicBezTo>
                    <a:cubicBezTo>
                      <a:pt x="3208" y="3775"/>
                      <a:pt x="2923" y="4060"/>
                      <a:pt x="2680" y="4344"/>
                    </a:cubicBezTo>
                    <a:cubicBezTo>
                      <a:pt x="2436" y="4628"/>
                      <a:pt x="2233" y="4953"/>
                      <a:pt x="1990" y="5277"/>
                    </a:cubicBezTo>
                    <a:cubicBezTo>
                      <a:pt x="1787" y="5602"/>
                      <a:pt x="1584" y="5927"/>
                      <a:pt x="1421" y="6292"/>
                    </a:cubicBezTo>
                    <a:cubicBezTo>
                      <a:pt x="1218" y="6617"/>
                      <a:pt x="1056" y="6982"/>
                      <a:pt x="894" y="7307"/>
                    </a:cubicBezTo>
                    <a:cubicBezTo>
                      <a:pt x="772" y="7673"/>
                      <a:pt x="650" y="8038"/>
                      <a:pt x="528" y="8403"/>
                    </a:cubicBezTo>
                    <a:cubicBezTo>
                      <a:pt x="406" y="8809"/>
                      <a:pt x="325" y="9175"/>
                      <a:pt x="244" y="9540"/>
                    </a:cubicBezTo>
                    <a:cubicBezTo>
                      <a:pt x="163" y="9905"/>
                      <a:pt x="82" y="10311"/>
                      <a:pt x="82" y="10677"/>
                    </a:cubicBezTo>
                    <a:cubicBezTo>
                      <a:pt x="41" y="11083"/>
                      <a:pt x="0" y="11489"/>
                      <a:pt x="0" y="11854"/>
                    </a:cubicBezTo>
                    <a:cubicBezTo>
                      <a:pt x="0" y="12260"/>
                      <a:pt x="41" y="12625"/>
                      <a:pt x="82" y="13031"/>
                    </a:cubicBezTo>
                    <a:cubicBezTo>
                      <a:pt x="82" y="13396"/>
                      <a:pt x="163" y="13762"/>
                      <a:pt x="244" y="14168"/>
                    </a:cubicBezTo>
                    <a:cubicBezTo>
                      <a:pt x="325" y="14533"/>
                      <a:pt x="406" y="14899"/>
                      <a:pt x="528" y="15304"/>
                    </a:cubicBezTo>
                    <a:cubicBezTo>
                      <a:pt x="609" y="15670"/>
                      <a:pt x="772" y="16035"/>
                      <a:pt x="894" y="16401"/>
                    </a:cubicBezTo>
                    <a:cubicBezTo>
                      <a:pt x="1056" y="16725"/>
                      <a:pt x="1218" y="17091"/>
                      <a:pt x="1421" y="17415"/>
                    </a:cubicBezTo>
                    <a:cubicBezTo>
                      <a:pt x="1584" y="17781"/>
                      <a:pt x="1787" y="18106"/>
                      <a:pt x="1990" y="18430"/>
                    </a:cubicBezTo>
                    <a:cubicBezTo>
                      <a:pt x="2233" y="18755"/>
                      <a:pt x="2436" y="19080"/>
                      <a:pt x="2680" y="19364"/>
                    </a:cubicBezTo>
                    <a:cubicBezTo>
                      <a:pt x="2964" y="19648"/>
                      <a:pt x="3208" y="19932"/>
                      <a:pt x="3492" y="20216"/>
                    </a:cubicBezTo>
                    <a:cubicBezTo>
                      <a:pt x="3735" y="20501"/>
                      <a:pt x="4060" y="20744"/>
                      <a:pt x="4344" y="20988"/>
                    </a:cubicBezTo>
                    <a:cubicBezTo>
                      <a:pt x="4628" y="21231"/>
                      <a:pt x="4953" y="21475"/>
                      <a:pt x="5278" y="21678"/>
                    </a:cubicBezTo>
                    <a:cubicBezTo>
                      <a:pt x="5603" y="21921"/>
                      <a:pt x="5927" y="22124"/>
                      <a:pt x="6252" y="22287"/>
                    </a:cubicBezTo>
                    <a:cubicBezTo>
                      <a:pt x="6618" y="22490"/>
                      <a:pt x="6942" y="22652"/>
                      <a:pt x="7308" y="22774"/>
                    </a:cubicBezTo>
                    <a:cubicBezTo>
                      <a:pt x="7673" y="22936"/>
                      <a:pt x="8038" y="23058"/>
                      <a:pt x="8404" y="23180"/>
                    </a:cubicBezTo>
                    <a:cubicBezTo>
                      <a:pt x="8769" y="23302"/>
                      <a:pt x="9175" y="23383"/>
                      <a:pt x="9540" y="23464"/>
                    </a:cubicBezTo>
                    <a:cubicBezTo>
                      <a:pt x="9906" y="23545"/>
                      <a:pt x="10312" y="23626"/>
                      <a:pt x="10677" y="23626"/>
                    </a:cubicBezTo>
                    <a:cubicBezTo>
                      <a:pt x="11083" y="23667"/>
                      <a:pt x="11448" y="23708"/>
                      <a:pt x="11854" y="23708"/>
                    </a:cubicBezTo>
                    <a:lnTo>
                      <a:pt x="72260" y="23708"/>
                    </a:lnTo>
                    <a:cubicBezTo>
                      <a:pt x="72666" y="23708"/>
                      <a:pt x="73031" y="23667"/>
                      <a:pt x="73437" y="23626"/>
                    </a:cubicBezTo>
                    <a:cubicBezTo>
                      <a:pt x="73803" y="23586"/>
                      <a:pt x="74209" y="23545"/>
                      <a:pt x="74574" y="23464"/>
                    </a:cubicBezTo>
                    <a:cubicBezTo>
                      <a:pt x="74939" y="23383"/>
                      <a:pt x="75345" y="23302"/>
                      <a:pt x="75711" y="23180"/>
                    </a:cubicBezTo>
                    <a:cubicBezTo>
                      <a:pt x="76076" y="23058"/>
                      <a:pt x="76441" y="22936"/>
                      <a:pt x="76807" y="22774"/>
                    </a:cubicBezTo>
                    <a:cubicBezTo>
                      <a:pt x="77172" y="22652"/>
                      <a:pt x="77497" y="22490"/>
                      <a:pt x="77862" y="22287"/>
                    </a:cubicBezTo>
                    <a:cubicBezTo>
                      <a:pt x="78187" y="22124"/>
                      <a:pt x="78512" y="21921"/>
                      <a:pt x="78836" y="21678"/>
                    </a:cubicBezTo>
                    <a:cubicBezTo>
                      <a:pt x="79161" y="21475"/>
                      <a:pt x="79486" y="21231"/>
                      <a:pt x="79770" y="20988"/>
                    </a:cubicBezTo>
                    <a:cubicBezTo>
                      <a:pt x="80095" y="20744"/>
                      <a:pt x="80379" y="20501"/>
                      <a:pt x="80623" y="20216"/>
                    </a:cubicBezTo>
                    <a:cubicBezTo>
                      <a:pt x="80907" y="19932"/>
                      <a:pt x="81191" y="19648"/>
                      <a:pt x="81435" y="19364"/>
                    </a:cubicBezTo>
                    <a:cubicBezTo>
                      <a:pt x="81678" y="19080"/>
                      <a:pt x="81881" y="18755"/>
                      <a:pt x="82125" y="18430"/>
                    </a:cubicBezTo>
                    <a:cubicBezTo>
                      <a:pt x="82328" y="18106"/>
                      <a:pt x="82531" y="17781"/>
                      <a:pt x="82693" y="17415"/>
                    </a:cubicBezTo>
                    <a:cubicBezTo>
                      <a:pt x="82896" y="17091"/>
                      <a:pt x="83058" y="16766"/>
                      <a:pt x="83221" y="16401"/>
                    </a:cubicBezTo>
                    <a:cubicBezTo>
                      <a:pt x="83343" y="16035"/>
                      <a:pt x="83505" y="15670"/>
                      <a:pt x="83586" y="15304"/>
                    </a:cubicBezTo>
                    <a:cubicBezTo>
                      <a:pt x="83708" y="14939"/>
                      <a:pt x="83789" y="14533"/>
                      <a:pt x="83870" y="14168"/>
                    </a:cubicBezTo>
                    <a:cubicBezTo>
                      <a:pt x="83951" y="13802"/>
                      <a:pt x="84033" y="13396"/>
                      <a:pt x="84073" y="13031"/>
                    </a:cubicBezTo>
                    <a:cubicBezTo>
                      <a:pt x="84073" y="12625"/>
                      <a:pt x="84114" y="12260"/>
                      <a:pt x="84114" y="11854"/>
                    </a:cubicBezTo>
                    <a:cubicBezTo>
                      <a:pt x="84114" y="11448"/>
                      <a:pt x="84073" y="11083"/>
                      <a:pt x="84073" y="10677"/>
                    </a:cubicBezTo>
                    <a:cubicBezTo>
                      <a:pt x="84033" y="10311"/>
                      <a:pt x="83951" y="9946"/>
                      <a:pt x="83870" y="9540"/>
                    </a:cubicBezTo>
                    <a:cubicBezTo>
                      <a:pt x="83789" y="9175"/>
                      <a:pt x="83708" y="8809"/>
                      <a:pt x="83586" y="8403"/>
                    </a:cubicBezTo>
                    <a:cubicBezTo>
                      <a:pt x="83505" y="8038"/>
                      <a:pt x="83343" y="7673"/>
                      <a:pt x="83221" y="7307"/>
                    </a:cubicBezTo>
                    <a:cubicBezTo>
                      <a:pt x="83058" y="6982"/>
                      <a:pt x="82896" y="6617"/>
                      <a:pt x="82693" y="6292"/>
                    </a:cubicBezTo>
                    <a:cubicBezTo>
                      <a:pt x="82531" y="5927"/>
                      <a:pt x="82328" y="5602"/>
                      <a:pt x="82125" y="5277"/>
                    </a:cubicBezTo>
                    <a:cubicBezTo>
                      <a:pt x="81881" y="4953"/>
                      <a:pt x="81678" y="4628"/>
                      <a:pt x="81435" y="4344"/>
                    </a:cubicBezTo>
                    <a:cubicBezTo>
                      <a:pt x="81191" y="4060"/>
                      <a:pt x="80907" y="3775"/>
                      <a:pt x="80623" y="3491"/>
                    </a:cubicBezTo>
                    <a:cubicBezTo>
                      <a:pt x="80379" y="3207"/>
                      <a:pt x="80095" y="2964"/>
                      <a:pt x="79770" y="2720"/>
                    </a:cubicBezTo>
                    <a:cubicBezTo>
                      <a:pt x="79486" y="2476"/>
                      <a:pt x="79161" y="2233"/>
                      <a:pt x="78836" y="2030"/>
                    </a:cubicBezTo>
                    <a:cubicBezTo>
                      <a:pt x="78512" y="1786"/>
                      <a:pt x="78187" y="1583"/>
                      <a:pt x="77862" y="1421"/>
                    </a:cubicBezTo>
                    <a:cubicBezTo>
                      <a:pt x="77497" y="1218"/>
                      <a:pt x="77172" y="1056"/>
                      <a:pt x="76807" y="934"/>
                    </a:cubicBezTo>
                    <a:cubicBezTo>
                      <a:pt x="76441" y="771"/>
                      <a:pt x="76076" y="650"/>
                      <a:pt x="75711" y="528"/>
                    </a:cubicBezTo>
                    <a:cubicBezTo>
                      <a:pt x="75345" y="406"/>
                      <a:pt x="74939" y="325"/>
                      <a:pt x="74574" y="244"/>
                    </a:cubicBezTo>
                    <a:cubicBezTo>
                      <a:pt x="74209" y="162"/>
                      <a:pt x="73803" y="122"/>
                      <a:pt x="73437" y="81"/>
                    </a:cubicBezTo>
                    <a:cubicBezTo>
                      <a:pt x="73031" y="41"/>
                      <a:pt x="72666" y="0"/>
                      <a:pt x="72260" y="0"/>
                    </a:cubicBezTo>
                    <a:close/>
                  </a:path>
                </a:pathLst>
              </a:cu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623" name="Google Shape;1623;p28"/>
              <p:cNvSpPr/>
              <p:nvPr/>
            </p:nvSpPr>
            <p:spPr>
              <a:xfrm>
                <a:off x="3672020" y="2748867"/>
                <a:ext cx="389223" cy="390079"/>
              </a:xfrm>
              <a:custGeom>
                <a:avLst/>
                <a:gdLst/>
                <a:ahLst/>
                <a:cxnLst/>
                <a:rect l="l" t="t" r="r" b="b"/>
                <a:pathLst>
                  <a:path w="18188" h="18228" extrusionOk="0">
                    <a:moveTo>
                      <a:pt x="9094" y="0"/>
                    </a:moveTo>
                    <a:cubicBezTo>
                      <a:pt x="8810" y="0"/>
                      <a:pt x="8485" y="41"/>
                      <a:pt x="8201" y="81"/>
                    </a:cubicBezTo>
                    <a:cubicBezTo>
                      <a:pt x="7917" y="81"/>
                      <a:pt x="7592" y="122"/>
                      <a:pt x="7308" y="203"/>
                    </a:cubicBezTo>
                    <a:cubicBezTo>
                      <a:pt x="7024" y="244"/>
                      <a:pt x="6739" y="325"/>
                      <a:pt x="6455" y="406"/>
                    </a:cubicBezTo>
                    <a:cubicBezTo>
                      <a:pt x="6171" y="487"/>
                      <a:pt x="5887" y="609"/>
                      <a:pt x="5603" y="731"/>
                    </a:cubicBezTo>
                    <a:cubicBezTo>
                      <a:pt x="5319" y="812"/>
                      <a:pt x="5075" y="934"/>
                      <a:pt x="4791" y="1096"/>
                    </a:cubicBezTo>
                    <a:cubicBezTo>
                      <a:pt x="4547" y="1218"/>
                      <a:pt x="4263" y="1381"/>
                      <a:pt x="4020" y="1543"/>
                    </a:cubicBezTo>
                    <a:cubicBezTo>
                      <a:pt x="3776" y="1705"/>
                      <a:pt x="3532" y="1908"/>
                      <a:pt x="3329" y="2071"/>
                    </a:cubicBezTo>
                    <a:cubicBezTo>
                      <a:pt x="3086" y="2274"/>
                      <a:pt x="2883" y="2477"/>
                      <a:pt x="2639" y="2680"/>
                    </a:cubicBezTo>
                    <a:cubicBezTo>
                      <a:pt x="2436" y="2883"/>
                      <a:pt x="2233" y="3126"/>
                      <a:pt x="2071" y="3370"/>
                    </a:cubicBezTo>
                    <a:cubicBezTo>
                      <a:pt x="1868" y="3573"/>
                      <a:pt x="1706" y="3816"/>
                      <a:pt x="1503" y="4060"/>
                    </a:cubicBezTo>
                    <a:cubicBezTo>
                      <a:pt x="1340" y="4303"/>
                      <a:pt x="1178" y="4547"/>
                      <a:pt x="1056" y="4831"/>
                    </a:cubicBezTo>
                    <a:cubicBezTo>
                      <a:pt x="934" y="5115"/>
                      <a:pt x="772" y="5359"/>
                      <a:pt x="691" y="5643"/>
                    </a:cubicBezTo>
                    <a:cubicBezTo>
                      <a:pt x="569" y="5927"/>
                      <a:pt x="447" y="6211"/>
                      <a:pt x="366" y="6496"/>
                    </a:cubicBezTo>
                    <a:cubicBezTo>
                      <a:pt x="285" y="6780"/>
                      <a:pt x="204" y="7064"/>
                      <a:pt x="163" y="7348"/>
                    </a:cubicBezTo>
                    <a:cubicBezTo>
                      <a:pt x="82" y="7632"/>
                      <a:pt x="41" y="7957"/>
                      <a:pt x="41" y="8241"/>
                    </a:cubicBezTo>
                    <a:cubicBezTo>
                      <a:pt x="1" y="8525"/>
                      <a:pt x="1" y="8809"/>
                      <a:pt x="1" y="9134"/>
                    </a:cubicBezTo>
                    <a:cubicBezTo>
                      <a:pt x="1" y="9418"/>
                      <a:pt x="1" y="9703"/>
                      <a:pt x="41" y="10027"/>
                    </a:cubicBezTo>
                    <a:cubicBezTo>
                      <a:pt x="41" y="10311"/>
                      <a:pt x="82" y="10596"/>
                      <a:pt x="163" y="10920"/>
                    </a:cubicBezTo>
                    <a:cubicBezTo>
                      <a:pt x="204" y="11205"/>
                      <a:pt x="285" y="11489"/>
                      <a:pt x="366" y="11773"/>
                    </a:cubicBezTo>
                    <a:cubicBezTo>
                      <a:pt x="447" y="12057"/>
                      <a:pt x="569" y="12341"/>
                      <a:pt x="691" y="12625"/>
                    </a:cubicBezTo>
                    <a:cubicBezTo>
                      <a:pt x="772" y="12869"/>
                      <a:pt x="934" y="13153"/>
                      <a:pt x="1056" y="13437"/>
                    </a:cubicBezTo>
                    <a:cubicBezTo>
                      <a:pt x="1219" y="13681"/>
                      <a:pt x="1340" y="13924"/>
                      <a:pt x="1503" y="14168"/>
                    </a:cubicBezTo>
                    <a:cubicBezTo>
                      <a:pt x="1706" y="14412"/>
                      <a:pt x="1868" y="14655"/>
                      <a:pt x="2071" y="14899"/>
                    </a:cubicBezTo>
                    <a:cubicBezTo>
                      <a:pt x="2233" y="15142"/>
                      <a:pt x="2436" y="15345"/>
                      <a:pt x="2639" y="15548"/>
                    </a:cubicBezTo>
                    <a:cubicBezTo>
                      <a:pt x="2883" y="15792"/>
                      <a:pt x="3086" y="15995"/>
                      <a:pt x="3329" y="16157"/>
                    </a:cubicBezTo>
                    <a:cubicBezTo>
                      <a:pt x="3532" y="16360"/>
                      <a:pt x="3776" y="16523"/>
                      <a:pt x="4020" y="16685"/>
                    </a:cubicBezTo>
                    <a:cubicBezTo>
                      <a:pt x="4263" y="16847"/>
                      <a:pt x="4547" y="17010"/>
                      <a:pt x="4791" y="17172"/>
                    </a:cubicBezTo>
                    <a:cubicBezTo>
                      <a:pt x="5075" y="17294"/>
                      <a:pt x="5319" y="17416"/>
                      <a:pt x="5603" y="17537"/>
                    </a:cubicBezTo>
                    <a:cubicBezTo>
                      <a:pt x="5887" y="17659"/>
                      <a:pt x="6171" y="17740"/>
                      <a:pt x="6455" y="17822"/>
                    </a:cubicBezTo>
                    <a:cubicBezTo>
                      <a:pt x="6739" y="17943"/>
                      <a:pt x="7024" y="17984"/>
                      <a:pt x="7308" y="18065"/>
                    </a:cubicBezTo>
                    <a:cubicBezTo>
                      <a:pt x="7592" y="18106"/>
                      <a:pt x="7917" y="18146"/>
                      <a:pt x="8201" y="18187"/>
                    </a:cubicBezTo>
                    <a:cubicBezTo>
                      <a:pt x="8485" y="18228"/>
                      <a:pt x="8810" y="18228"/>
                      <a:pt x="9094" y="18228"/>
                    </a:cubicBezTo>
                    <a:cubicBezTo>
                      <a:pt x="9378" y="18228"/>
                      <a:pt x="9703" y="18228"/>
                      <a:pt x="9987" y="18187"/>
                    </a:cubicBezTo>
                    <a:cubicBezTo>
                      <a:pt x="10271" y="18146"/>
                      <a:pt x="10555" y="18106"/>
                      <a:pt x="10880" y="18065"/>
                    </a:cubicBezTo>
                    <a:cubicBezTo>
                      <a:pt x="11164" y="17984"/>
                      <a:pt x="11449" y="17943"/>
                      <a:pt x="11733" y="17822"/>
                    </a:cubicBezTo>
                    <a:cubicBezTo>
                      <a:pt x="12017" y="17740"/>
                      <a:pt x="12301" y="17659"/>
                      <a:pt x="12585" y="17537"/>
                    </a:cubicBezTo>
                    <a:cubicBezTo>
                      <a:pt x="12869" y="17416"/>
                      <a:pt x="13113" y="17294"/>
                      <a:pt x="13397" y="17172"/>
                    </a:cubicBezTo>
                    <a:cubicBezTo>
                      <a:pt x="13641" y="17010"/>
                      <a:pt x="13884" y="16847"/>
                      <a:pt x="14168" y="16685"/>
                    </a:cubicBezTo>
                    <a:cubicBezTo>
                      <a:pt x="14412" y="16523"/>
                      <a:pt x="14656" y="16360"/>
                      <a:pt x="14859" y="16157"/>
                    </a:cubicBezTo>
                    <a:cubicBezTo>
                      <a:pt x="15102" y="15995"/>
                      <a:pt x="15305" y="15792"/>
                      <a:pt x="15549" y="15548"/>
                    </a:cubicBezTo>
                    <a:cubicBezTo>
                      <a:pt x="15752" y="15345"/>
                      <a:pt x="15955" y="15142"/>
                      <a:pt x="16117" y="14899"/>
                    </a:cubicBezTo>
                    <a:cubicBezTo>
                      <a:pt x="16320" y="14655"/>
                      <a:pt x="16482" y="14452"/>
                      <a:pt x="16645" y="14168"/>
                    </a:cubicBezTo>
                    <a:cubicBezTo>
                      <a:pt x="16848" y="13924"/>
                      <a:pt x="16970" y="13681"/>
                      <a:pt x="17132" y="13437"/>
                    </a:cubicBezTo>
                    <a:cubicBezTo>
                      <a:pt x="17254" y="13153"/>
                      <a:pt x="17375" y="12869"/>
                      <a:pt x="17497" y="12625"/>
                    </a:cubicBezTo>
                    <a:cubicBezTo>
                      <a:pt x="17619" y="12341"/>
                      <a:pt x="17700" y="12057"/>
                      <a:pt x="17822" y="11773"/>
                    </a:cubicBezTo>
                    <a:cubicBezTo>
                      <a:pt x="17903" y="11489"/>
                      <a:pt x="17984" y="11205"/>
                      <a:pt x="18025" y="10920"/>
                    </a:cubicBezTo>
                    <a:cubicBezTo>
                      <a:pt x="18066" y="10596"/>
                      <a:pt x="18106" y="10311"/>
                      <a:pt x="18147" y="10027"/>
                    </a:cubicBezTo>
                    <a:cubicBezTo>
                      <a:pt x="18187" y="9703"/>
                      <a:pt x="18187" y="9418"/>
                      <a:pt x="18187" y="9134"/>
                    </a:cubicBezTo>
                    <a:cubicBezTo>
                      <a:pt x="18187" y="8809"/>
                      <a:pt x="18187" y="8525"/>
                      <a:pt x="18147" y="8241"/>
                    </a:cubicBezTo>
                    <a:cubicBezTo>
                      <a:pt x="18106" y="7957"/>
                      <a:pt x="18066" y="7632"/>
                      <a:pt x="18025" y="7348"/>
                    </a:cubicBezTo>
                    <a:cubicBezTo>
                      <a:pt x="17944" y="7064"/>
                      <a:pt x="17903" y="6780"/>
                      <a:pt x="17822" y="6496"/>
                    </a:cubicBezTo>
                    <a:cubicBezTo>
                      <a:pt x="17700" y="6211"/>
                      <a:pt x="17619" y="5927"/>
                      <a:pt x="17497" y="5643"/>
                    </a:cubicBezTo>
                    <a:cubicBezTo>
                      <a:pt x="17375" y="5359"/>
                      <a:pt x="17254" y="5115"/>
                      <a:pt x="17132" y="4831"/>
                    </a:cubicBezTo>
                    <a:cubicBezTo>
                      <a:pt x="16970" y="4588"/>
                      <a:pt x="16848" y="4303"/>
                      <a:pt x="16645" y="4060"/>
                    </a:cubicBezTo>
                    <a:cubicBezTo>
                      <a:pt x="16482" y="3816"/>
                      <a:pt x="16320" y="3573"/>
                      <a:pt x="16117" y="3370"/>
                    </a:cubicBezTo>
                    <a:cubicBezTo>
                      <a:pt x="15955" y="3126"/>
                      <a:pt x="15752" y="2883"/>
                      <a:pt x="15549" y="2680"/>
                    </a:cubicBezTo>
                    <a:cubicBezTo>
                      <a:pt x="15305" y="2477"/>
                      <a:pt x="15102" y="2274"/>
                      <a:pt x="14859" y="2071"/>
                    </a:cubicBezTo>
                    <a:cubicBezTo>
                      <a:pt x="14615" y="1908"/>
                      <a:pt x="14412" y="1705"/>
                      <a:pt x="14168" y="1543"/>
                    </a:cubicBezTo>
                    <a:cubicBezTo>
                      <a:pt x="13884" y="1381"/>
                      <a:pt x="13641" y="1218"/>
                      <a:pt x="13397" y="1096"/>
                    </a:cubicBezTo>
                    <a:cubicBezTo>
                      <a:pt x="13113" y="934"/>
                      <a:pt x="12869" y="812"/>
                      <a:pt x="12585" y="731"/>
                    </a:cubicBezTo>
                    <a:cubicBezTo>
                      <a:pt x="12301" y="609"/>
                      <a:pt x="12017" y="487"/>
                      <a:pt x="11733" y="406"/>
                    </a:cubicBezTo>
                    <a:cubicBezTo>
                      <a:pt x="11449" y="325"/>
                      <a:pt x="11164" y="244"/>
                      <a:pt x="10880" y="203"/>
                    </a:cubicBezTo>
                    <a:cubicBezTo>
                      <a:pt x="10596" y="122"/>
                      <a:pt x="10271" y="81"/>
                      <a:pt x="9987" y="81"/>
                    </a:cubicBezTo>
                    <a:cubicBezTo>
                      <a:pt x="9703" y="41"/>
                      <a:pt x="9378" y="0"/>
                      <a:pt x="909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624" name="Google Shape;1624;p28"/>
              <p:cNvSpPr txBox="1"/>
              <p:nvPr/>
            </p:nvSpPr>
            <p:spPr>
              <a:xfrm>
                <a:off x="3655113" y="2750938"/>
                <a:ext cx="585300" cy="3900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kern="0" dirty="0">
                    <a:solidFill>
                      <a:srgbClr val="FFFFFF"/>
                    </a:solidFill>
                    <a:latin typeface="Fira Sans Extra Condensed Medium"/>
                    <a:ea typeface="Fira Sans Extra Condensed Medium"/>
                    <a:cs typeface="Fira Sans Extra Condensed Medium"/>
                    <a:sym typeface="Fira Sans Extra Condensed Medium"/>
                  </a:rPr>
                  <a:t>02</a:t>
                </a:r>
                <a:endParaRPr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625" name="Google Shape;1625;p28"/>
              <p:cNvSpPr txBox="1"/>
              <p:nvPr/>
            </p:nvSpPr>
            <p:spPr>
              <a:xfrm>
                <a:off x="4043300" y="2747225"/>
                <a:ext cx="992700" cy="3819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fr-FR" dirty="0" smtClean="0">
                    <a:latin typeface="Fira Sans Extra Condensed Medium"/>
                    <a:ea typeface="Fira Sans Extra Condensed Medium"/>
                    <a:cs typeface="Fira Sans Extra Condensed Medium"/>
                    <a:sym typeface="Fira Sans Extra Condensed Medium"/>
                  </a:rPr>
                  <a:t>Chapitre 2</a:t>
                </a:r>
                <a:endParaRPr sz="1400" kern="0" dirty="0">
                  <a:solidFill>
                    <a:srgbClr val="000000"/>
                  </a:solidFill>
                  <a:latin typeface="Fira Sans Extra Condensed Medium"/>
                  <a:ea typeface="Fira Sans Extra Condensed Medium"/>
                  <a:cs typeface="Fira Sans Extra Condensed Medium"/>
                  <a:sym typeface="Fira Sans Extra Condensed Medium"/>
                </a:endParaRPr>
              </a:p>
            </p:txBody>
          </p:sp>
          <p:sp>
            <p:nvSpPr>
              <p:cNvPr id="1626" name="Google Shape;1626;p28"/>
              <p:cNvSpPr txBox="1"/>
              <p:nvPr/>
            </p:nvSpPr>
            <p:spPr>
              <a:xfrm>
                <a:off x="5110067" y="2703398"/>
                <a:ext cx="4031485" cy="541656"/>
              </a:xfrm>
              <a:prstGeom prst="rect">
                <a:avLst/>
              </a:prstGeom>
              <a:noFill/>
              <a:ln>
                <a:noFill/>
              </a:ln>
            </p:spPr>
            <p:txBody>
              <a:bodyPr spcFirstLastPara="1" wrap="square" lIns="91425" tIns="91425" rIns="91425" bIns="91425" anchor="ctr" anchorCtr="0">
                <a:noAutofit/>
              </a:bodyPr>
              <a:lstStyle/>
              <a:p>
                <a:pPr>
                  <a:lnSpc>
                    <a:spcPct val="150000"/>
                  </a:lnSpc>
                </a:pPr>
                <a:r>
                  <a:rPr lang="en-US" b="1" dirty="0">
                    <a:latin typeface="Fira Sans"/>
                  </a:rPr>
                  <a:t>Accompagnement et financement des PME par le Capital Investissement</a:t>
                </a:r>
                <a:endParaRPr sz="1400" b="1" kern="0" dirty="0">
                  <a:solidFill>
                    <a:srgbClr val="000000"/>
                  </a:solidFill>
                  <a:latin typeface="Fira Sans"/>
                  <a:ea typeface="Roboto"/>
                  <a:cs typeface="Roboto"/>
                  <a:sym typeface="Roboto"/>
                </a:endParaRPr>
              </a:p>
            </p:txBody>
          </p:sp>
        </p:grpSp>
        <p:sp>
          <p:nvSpPr>
            <p:cNvPr id="3" name="Rectangle 2"/>
            <p:cNvSpPr/>
            <p:nvPr/>
          </p:nvSpPr>
          <p:spPr>
            <a:xfrm>
              <a:off x="4396435" y="2229499"/>
              <a:ext cx="4953917" cy="276999"/>
            </a:xfrm>
            <a:prstGeom prst="rect">
              <a:avLst/>
            </a:prstGeom>
          </p:spPr>
          <p:txBody>
            <a:bodyPr wrap="square">
              <a:spAutoFit/>
            </a:bodyPr>
            <a:lstStyle/>
            <a:p>
              <a:pPr>
                <a:buClr>
                  <a:srgbClr val="000000"/>
                </a:buClr>
                <a:buFont typeface="Arial"/>
                <a:buNone/>
              </a:pPr>
              <a:r>
                <a:rPr lang="fr-FR" sz="1200" b="1" kern="0" dirty="0">
                  <a:solidFill>
                    <a:srgbClr val="000000"/>
                  </a:solidFill>
                  <a:latin typeface="Fira Sans Condensed"/>
                  <a:cs typeface="Arial"/>
                  <a:sym typeface="Arial"/>
                </a:rPr>
                <a:t>  </a:t>
              </a:r>
              <a:endParaRPr lang="en-US" sz="1200" kern="0" dirty="0">
                <a:solidFill>
                  <a:srgbClr val="000000"/>
                </a:solidFill>
                <a:latin typeface="Fira Sans Condensed"/>
                <a:cs typeface="Arial"/>
                <a:sym typeface="Arial"/>
              </a:endParaRPr>
            </a:p>
          </p:txBody>
        </p:sp>
      </p:grpSp>
      <p:sp>
        <p:nvSpPr>
          <p:cNvPr id="60" name="Google Shape;1607;p28"/>
          <p:cNvSpPr/>
          <p:nvPr/>
        </p:nvSpPr>
        <p:spPr>
          <a:xfrm>
            <a:off x="3055447" y="1593234"/>
            <a:ext cx="4831253" cy="574240"/>
          </a:xfrm>
          <a:prstGeom prst="roundRect">
            <a:avLst>
              <a:gd name="adj" fmla="val 50000"/>
            </a:avLst>
          </a:prstGeom>
          <a:solidFill>
            <a:srgbClr val="5E60CE">
              <a:alpha val="5800"/>
            </a:srgbClr>
          </a:solidFill>
          <a:ln>
            <a:noFill/>
          </a:ln>
        </p:spPr>
        <p:txBody>
          <a:bodyPr spcFirstLastPara="1" wrap="square" lIns="91425" tIns="91425" rIns="91425" bIns="91425" anchor="ctr" anchorCtr="0">
            <a:noAutofit/>
          </a:bodyPr>
          <a:lstStyle/>
          <a:p>
            <a:pPr>
              <a:lnSpc>
                <a:spcPct val="150000"/>
              </a:lnSpc>
            </a:pPr>
            <a:r>
              <a:rPr lang="fr-FR" sz="1400" kern="0" dirty="0" smtClean="0">
                <a:solidFill>
                  <a:srgbClr val="000000"/>
                </a:solidFill>
                <a:cs typeface="Arial"/>
                <a:sym typeface="Arial"/>
              </a:rPr>
              <a:t> </a:t>
            </a:r>
            <a:r>
              <a:rPr lang="en-US" b="1" dirty="0">
                <a:latin typeface="Fira Sans"/>
              </a:rPr>
              <a:t>L</a:t>
            </a:r>
            <a:r>
              <a:rPr lang="en-US" b="1" dirty="0" smtClean="0">
                <a:latin typeface="Fira Sans"/>
              </a:rPr>
              <a:t>es </a:t>
            </a:r>
            <a:r>
              <a:rPr lang="en-US" b="1" dirty="0">
                <a:latin typeface="Fira Sans"/>
              </a:rPr>
              <a:t>Petites et </a:t>
            </a:r>
            <a:r>
              <a:rPr lang="en-US" b="1" dirty="0" err="1">
                <a:latin typeface="Fira Sans"/>
              </a:rPr>
              <a:t>Moyennes</a:t>
            </a:r>
            <a:r>
              <a:rPr lang="en-US" b="1" dirty="0">
                <a:latin typeface="Fira Sans"/>
              </a:rPr>
              <a:t> </a:t>
            </a:r>
            <a:r>
              <a:rPr lang="en-US" b="1" dirty="0" err="1">
                <a:latin typeface="Fira Sans"/>
              </a:rPr>
              <a:t>Entreprises</a:t>
            </a:r>
            <a:r>
              <a:rPr lang="en-US" b="1" dirty="0">
                <a:latin typeface="Fira Sans"/>
              </a:rPr>
              <a:t> et </a:t>
            </a:r>
            <a:r>
              <a:rPr lang="en-US" b="1" dirty="0" err="1">
                <a:latin typeface="Fira Sans"/>
              </a:rPr>
              <a:t>leur</a:t>
            </a:r>
            <a:r>
              <a:rPr lang="en-US" b="1" dirty="0">
                <a:latin typeface="Fira Sans"/>
              </a:rPr>
              <a:t> financement</a:t>
            </a:r>
            <a:endParaRPr sz="1400" b="1" kern="0" dirty="0">
              <a:solidFill>
                <a:srgbClr val="000000"/>
              </a:solidFill>
              <a:latin typeface="Fira Sans"/>
              <a:sym typeface="Arial"/>
            </a:endParaRPr>
          </a:p>
        </p:txBody>
      </p:sp>
    </p:spTree>
    <p:extLst>
      <p:ext uri="{BB962C8B-B14F-4D97-AF65-F5344CB8AC3E}">
        <p14:creationId xmlns:p14="http://schemas.microsoft.com/office/powerpoint/2010/main" val="284101125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95"/>
                                        </p:tgtEl>
                                        <p:attrNameLst>
                                          <p:attrName>style.visibility</p:attrName>
                                        </p:attrNameLst>
                                      </p:cBhvr>
                                      <p:to>
                                        <p:strVal val="visible"/>
                                      </p:to>
                                    </p:set>
                                    <p:anim calcmode="lin" valueType="num">
                                      <p:cBhvr>
                                        <p:cTn id="7" dur="500" fill="hold"/>
                                        <p:tgtEl>
                                          <p:spTgt spid="1595"/>
                                        </p:tgtEl>
                                        <p:attrNameLst>
                                          <p:attrName>ppt_w</p:attrName>
                                        </p:attrNameLst>
                                      </p:cBhvr>
                                      <p:tavLst>
                                        <p:tav tm="0">
                                          <p:val>
                                            <p:fltVal val="0"/>
                                          </p:val>
                                        </p:tav>
                                        <p:tav tm="100000">
                                          <p:val>
                                            <p:strVal val="#ppt_w"/>
                                          </p:val>
                                        </p:tav>
                                      </p:tavLst>
                                    </p:anim>
                                    <p:anim calcmode="lin" valueType="num">
                                      <p:cBhvr>
                                        <p:cTn id="8" dur="500" fill="hold"/>
                                        <p:tgtEl>
                                          <p:spTgt spid="1595"/>
                                        </p:tgtEl>
                                        <p:attrNameLst>
                                          <p:attrName>ppt_h</p:attrName>
                                        </p:attrNameLst>
                                      </p:cBhvr>
                                      <p:tavLst>
                                        <p:tav tm="0">
                                          <p:val>
                                            <p:fltVal val="0"/>
                                          </p:val>
                                        </p:tav>
                                        <p:tav tm="100000">
                                          <p:val>
                                            <p:strVal val="#ppt_h"/>
                                          </p:val>
                                        </p:tav>
                                      </p:tavLst>
                                    </p:anim>
                                    <p:anim calcmode="lin" valueType="num">
                                      <p:cBhvr>
                                        <p:cTn id="9" dur="500" fill="hold"/>
                                        <p:tgtEl>
                                          <p:spTgt spid="1595"/>
                                        </p:tgtEl>
                                        <p:attrNameLst>
                                          <p:attrName>style.rotation</p:attrName>
                                        </p:attrNameLst>
                                      </p:cBhvr>
                                      <p:tavLst>
                                        <p:tav tm="0">
                                          <p:val>
                                            <p:fltVal val="90"/>
                                          </p:val>
                                        </p:tav>
                                        <p:tav tm="100000">
                                          <p:val>
                                            <p:fltVal val="0"/>
                                          </p:val>
                                        </p:tav>
                                      </p:tavLst>
                                    </p:anim>
                                    <p:animEffect transition="in" filter="fade">
                                      <p:cBhvr>
                                        <p:cTn id="10" dur="500"/>
                                        <p:tgtEl>
                                          <p:spTgt spid="1595"/>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79"/>
                                        </p:tgtEl>
                                        <p:attrNameLst>
                                          <p:attrName>style.visibility</p:attrName>
                                        </p:attrNameLst>
                                      </p:cBhvr>
                                      <p:to>
                                        <p:strVal val="visible"/>
                                      </p:to>
                                    </p:set>
                                    <p:anim calcmode="lin" valueType="num">
                                      <p:cBhvr>
                                        <p:cTn id="14" dur="500" fill="hold"/>
                                        <p:tgtEl>
                                          <p:spTgt spid="79"/>
                                        </p:tgtEl>
                                        <p:attrNameLst>
                                          <p:attrName>ppt_w</p:attrName>
                                        </p:attrNameLst>
                                      </p:cBhvr>
                                      <p:tavLst>
                                        <p:tav tm="0">
                                          <p:val>
                                            <p:fltVal val="0"/>
                                          </p:val>
                                        </p:tav>
                                        <p:tav tm="100000">
                                          <p:val>
                                            <p:strVal val="#ppt_w"/>
                                          </p:val>
                                        </p:tav>
                                      </p:tavLst>
                                    </p:anim>
                                    <p:anim calcmode="lin" valueType="num">
                                      <p:cBhvr>
                                        <p:cTn id="15" dur="500" fill="hold"/>
                                        <p:tgtEl>
                                          <p:spTgt spid="79"/>
                                        </p:tgtEl>
                                        <p:attrNameLst>
                                          <p:attrName>ppt_h</p:attrName>
                                        </p:attrNameLst>
                                      </p:cBhvr>
                                      <p:tavLst>
                                        <p:tav tm="0">
                                          <p:val>
                                            <p:fltVal val="0"/>
                                          </p:val>
                                        </p:tav>
                                        <p:tav tm="100000">
                                          <p:val>
                                            <p:strVal val="#ppt_h"/>
                                          </p:val>
                                        </p:tav>
                                      </p:tavLst>
                                    </p:anim>
                                    <p:anim calcmode="lin" valueType="num">
                                      <p:cBhvr>
                                        <p:cTn id="16" dur="500" fill="hold"/>
                                        <p:tgtEl>
                                          <p:spTgt spid="79"/>
                                        </p:tgtEl>
                                        <p:attrNameLst>
                                          <p:attrName>style.rotation</p:attrName>
                                        </p:attrNameLst>
                                      </p:cBhvr>
                                      <p:tavLst>
                                        <p:tav tm="0">
                                          <p:val>
                                            <p:fltVal val="90"/>
                                          </p:val>
                                        </p:tav>
                                        <p:tav tm="100000">
                                          <p:val>
                                            <p:fltVal val="0"/>
                                          </p:val>
                                        </p:tav>
                                      </p:tavLst>
                                    </p:anim>
                                    <p:animEffect transition="in" filter="fade">
                                      <p:cBhvr>
                                        <p:cTn id="17" dur="500"/>
                                        <p:tgtEl>
                                          <p:spTgt spid="79"/>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 calcmode="lin" valueType="num">
                                      <p:cBhvr>
                                        <p:cTn id="23" dur="500" fill="hold"/>
                                        <p:tgtEl>
                                          <p:spTgt spid="60"/>
                                        </p:tgtEl>
                                        <p:attrNameLst>
                                          <p:attrName>style.rotation</p:attrName>
                                        </p:attrNameLst>
                                      </p:cBhvr>
                                      <p:tavLst>
                                        <p:tav tm="0">
                                          <p:val>
                                            <p:fltVal val="90"/>
                                          </p:val>
                                        </p:tav>
                                        <p:tav tm="100000">
                                          <p:val>
                                            <p:fltVal val="0"/>
                                          </p:val>
                                        </p:tav>
                                      </p:tavLst>
                                    </p:anim>
                                    <p:animEffect transition="in" filter="fade">
                                      <p:cBhvr>
                                        <p:cTn id="24" dur="500"/>
                                        <p:tgtEl>
                                          <p:spTgt spid="60"/>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400" fill="hold"/>
                                        <p:tgtEl>
                                          <p:spTgt spid="5"/>
                                        </p:tgtEl>
                                        <p:attrNameLst>
                                          <p:attrName>ppt_w</p:attrName>
                                        </p:attrNameLst>
                                      </p:cBhvr>
                                      <p:tavLst>
                                        <p:tav tm="0">
                                          <p:val>
                                            <p:fltVal val="0"/>
                                          </p:val>
                                        </p:tav>
                                        <p:tav tm="100000">
                                          <p:val>
                                            <p:strVal val="#ppt_w"/>
                                          </p:val>
                                        </p:tav>
                                      </p:tavLst>
                                    </p:anim>
                                    <p:anim calcmode="lin" valueType="num">
                                      <p:cBhvr>
                                        <p:cTn id="29" dur="400" fill="hold"/>
                                        <p:tgtEl>
                                          <p:spTgt spid="5"/>
                                        </p:tgtEl>
                                        <p:attrNameLst>
                                          <p:attrName>ppt_h</p:attrName>
                                        </p:attrNameLst>
                                      </p:cBhvr>
                                      <p:tavLst>
                                        <p:tav tm="0">
                                          <p:val>
                                            <p:fltVal val="0"/>
                                          </p:val>
                                        </p:tav>
                                        <p:tav tm="100000">
                                          <p:val>
                                            <p:strVal val="#ppt_h"/>
                                          </p:val>
                                        </p:tav>
                                      </p:tavLst>
                                    </p:anim>
                                    <p:anim calcmode="lin" valueType="num">
                                      <p:cBhvr>
                                        <p:cTn id="30" dur="400" fill="hold"/>
                                        <p:tgtEl>
                                          <p:spTgt spid="5"/>
                                        </p:tgtEl>
                                        <p:attrNameLst>
                                          <p:attrName>style.rotation</p:attrName>
                                        </p:attrNameLst>
                                      </p:cBhvr>
                                      <p:tavLst>
                                        <p:tav tm="0">
                                          <p:val>
                                            <p:fltVal val="90"/>
                                          </p:val>
                                        </p:tav>
                                        <p:tav tm="100000">
                                          <p:val>
                                            <p:fltVal val="0"/>
                                          </p:val>
                                        </p:tav>
                                      </p:tavLst>
                                    </p:anim>
                                    <p:animEffect transition="in" filter="fade">
                                      <p:cBhvr>
                                        <p:cTn id="31" dur="400"/>
                                        <p:tgtEl>
                                          <p:spTgt spid="5"/>
                                        </p:tgtEl>
                                      </p:cBhvr>
                                    </p:animEffect>
                                  </p:childTnLst>
                                </p:cTn>
                              </p:par>
                            </p:childTnLst>
                          </p:cTn>
                        </p:par>
                        <p:par>
                          <p:cTn id="32" fill="hold">
                            <p:stCondLst>
                              <p:cond delay="1900"/>
                            </p:stCondLst>
                            <p:childTnLst>
                              <p:par>
                                <p:cTn id="33" presetID="31" presetClass="entr" presetSubtype="0" fill="hold" nodeType="afterEffect">
                                  <p:stCondLst>
                                    <p:cond delay="0"/>
                                  </p:stCondLst>
                                  <p:childTnLst>
                                    <p:set>
                                      <p:cBhvr>
                                        <p:cTn id="34" dur="1" fill="hold">
                                          <p:stCondLst>
                                            <p:cond delay="0"/>
                                          </p:stCondLst>
                                        </p:cTn>
                                        <p:tgtEl>
                                          <p:spTgt spid="1605"/>
                                        </p:tgtEl>
                                        <p:attrNameLst>
                                          <p:attrName>style.visibility</p:attrName>
                                        </p:attrNameLst>
                                      </p:cBhvr>
                                      <p:to>
                                        <p:strVal val="visible"/>
                                      </p:to>
                                    </p:set>
                                    <p:anim calcmode="lin" valueType="num">
                                      <p:cBhvr>
                                        <p:cTn id="35" dur="500" fill="hold"/>
                                        <p:tgtEl>
                                          <p:spTgt spid="1605"/>
                                        </p:tgtEl>
                                        <p:attrNameLst>
                                          <p:attrName>ppt_w</p:attrName>
                                        </p:attrNameLst>
                                      </p:cBhvr>
                                      <p:tavLst>
                                        <p:tav tm="0">
                                          <p:val>
                                            <p:fltVal val="0"/>
                                          </p:val>
                                        </p:tav>
                                        <p:tav tm="100000">
                                          <p:val>
                                            <p:strVal val="#ppt_w"/>
                                          </p:val>
                                        </p:tav>
                                      </p:tavLst>
                                    </p:anim>
                                    <p:anim calcmode="lin" valueType="num">
                                      <p:cBhvr>
                                        <p:cTn id="36" dur="500" fill="hold"/>
                                        <p:tgtEl>
                                          <p:spTgt spid="1605"/>
                                        </p:tgtEl>
                                        <p:attrNameLst>
                                          <p:attrName>ppt_h</p:attrName>
                                        </p:attrNameLst>
                                      </p:cBhvr>
                                      <p:tavLst>
                                        <p:tav tm="0">
                                          <p:val>
                                            <p:fltVal val="0"/>
                                          </p:val>
                                        </p:tav>
                                        <p:tav tm="100000">
                                          <p:val>
                                            <p:strVal val="#ppt_h"/>
                                          </p:val>
                                        </p:tav>
                                      </p:tavLst>
                                    </p:anim>
                                    <p:anim calcmode="lin" valueType="num">
                                      <p:cBhvr>
                                        <p:cTn id="37" dur="500" fill="hold"/>
                                        <p:tgtEl>
                                          <p:spTgt spid="1605"/>
                                        </p:tgtEl>
                                        <p:attrNameLst>
                                          <p:attrName>style.rotation</p:attrName>
                                        </p:attrNameLst>
                                      </p:cBhvr>
                                      <p:tavLst>
                                        <p:tav tm="0">
                                          <p:val>
                                            <p:fltVal val="90"/>
                                          </p:val>
                                        </p:tav>
                                        <p:tav tm="100000">
                                          <p:val>
                                            <p:fltVal val="0"/>
                                          </p:val>
                                        </p:tav>
                                      </p:tavLst>
                                    </p:anim>
                                    <p:animEffect transition="in" filter="fade">
                                      <p:cBhvr>
                                        <p:cTn id="38" dur="500"/>
                                        <p:tgtEl>
                                          <p:spTgt spid="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 grpId="0"/>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48"/>
        <p:cNvGrpSpPr/>
        <p:nvPr/>
      </p:nvGrpSpPr>
      <p:grpSpPr>
        <a:xfrm>
          <a:off x="0" y="0"/>
          <a:ext cx="0" cy="0"/>
          <a:chOff x="0" y="0"/>
          <a:chExt cx="0" cy="0"/>
        </a:xfrm>
      </p:grpSpPr>
      <p:grpSp>
        <p:nvGrpSpPr>
          <p:cNvPr id="38" name="Google Shape;8443;p117"/>
          <p:cNvGrpSpPr/>
          <p:nvPr/>
        </p:nvGrpSpPr>
        <p:grpSpPr>
          <a:xfrm>
            <a:off x="312821" y="1092604"/>
            <a:ext cx="8299049" cy="2950007"/>
            <a:chOff x="2389399" y="2877210"/>
            <a:chExt cx="812796" cy="519900"/>
          </a:xfrm>
          <a:solidFill>
            <a:schemeClr val="accent4">
              <a:lumMod val="10000"/>
              <a:lumOff val="90000"/>
            </a:schemeClr>
          </a:solidFill>
        </p:grpSpPr>
        <p:grpSp>
          <p:nvGrpSpPr>
            <p:cNvPr id="39" name="Google Shape;8444;p117"/>
            <p:cNvGrpSpPr/>
            <p:nvPr/>
          </p:nvGrpSpPr>
          <p:grpSpPr>
            <a:xfrm>
              <a:off x="2492145" y="2881565"/>
              <a:ext cx="607300" cy="229751"/>
              <a:chOff x="2492145" y="2881565"/>
              <a:chExt cx="607300" cy="229751"/>
            </a:xfrm>
            <a:grpFill/>
          </p:grpSpPr>
          <p:sp>
            <p:nvSpPr>
              <p:cNvPr id="78" name="Google Shape;8445;p117"/>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lvl="0" algn="ctr"/>
                <a:r>
                  <a:rPr lang="en-US" sz="1600" b="1" dirty="0">
                    <a:latin typeface="Montserrat"/>
                  </a:rPr>
                  <a:t>Chapitre 1</a:t>
                </a:r>
                <a:r>
                  <a:rPr lang="en-US" sz="1600" b="1" dirty="0" smtClean="0">
                    <a:latin typeface="Montserrat"/>
                  </a:rPr>
                  <a:t>: </a:t>
                </a:r>
                <a:r>
                  <a:rPr lang="en-US" sz="1600" b="1" dirty="0" smtClean="0">
                    <a:solidFill>
                      <a:schemeClr val="bg2">
                        <a:lumMod val="90000"/>
                        <a:lumOff val="10000"/>
                      </a:schemeClr>
                    </a:solidFill>
                    <a:latin typeface="Montserrat"/>
                  </a:rPr>
                  <a:t>Les Petites et </a:t>
                </a:r>
                <a:r>
                  <a:rPr lang="en-US" sz="1600" b="1" dirty="0" err="1" smtClean="0">
                    <a:solidFill>
                      <a:schemeClr val="bg2">
                        <a:lumMod val="90000"/>
                        <a:lumOff val="10000"/>
                      </a:schemeClr>
                    </a:solidFill>
                    <a:latin typeface="Montserrat"/>
                  </a:rPr>
                  <a:t>Moyennes</a:t>
                </a:r>
                <a:r>
                  <a:rPr lang="en-US" sz="1600" b="1" dirty="0" smtClean="0">
                    <a:solidFill>
                      <a:schemeClr val="bg2">
                        <a:lumMod val="90000"/>
                        <a:lumOff val="10000"/>
                      </a:schemeClr>
                    </a:solidFill>
                    <a:latin typeface="Montserrat"/>
                  </a:rPr>
                  <a:t> </a:t>
                </a:r>
                <a:r>
                  <a:rPr lang="en-US" sz="1600" b="1" dirty="0" err="1" smtClean="0">
                    <a:solidFill>
                      <a:schemeClr val="bg2">
                        <a:lumMod val="90000"/>
                        <a:lumOff val="10000"/>
                      </a:schemeClr>
                    </a:solidFill>
                    <a:latin typeface="Montserrat"/>
                  </a:rPr>
                  <a:t>Entreprises</a:t>
                </a:r>
                <a:r>
                  <a:rPr lang="en-US" sz="1600" b="1" dirty="0" smtClean="0">
                    <a:solidFill>
                      <a:schemeClr val="bg2">
                        <a:lumMod val="90000"/>
                        <a:lumOff val="10000"/>
                      </a:schemeClr>
                    </a:solidFill>
                    <a:latin typeface="Montserrat"/>
                  </a:rPr>
                  <a:t> et </a:t>
                </a:r>
                <a:r>
                  <a:rPr lang="en-US" sz="1600" b="1" dirty="0" err="1" smtClean="0">
                    <a:solidFill>
                      <a:schemeClr val="bg2">
                        <a:lumMod val="90000"/>
                        <a:lumOff val="10000"/>
                      </a:schemeClr>
                    </a:solidFill>
                    <a:latin typeface="Montserrat"/>
                  </a:rPr>
                  <a:t>leur</a:t>
                </a:r>
                <a:r>
                  <a:rPr lang="en-US" sz="1600" b="1" dirty="0" smtClean="0">
                    <a:solidFill>
                      <a:schemeClr val="bg2">
                        <a:lumMod val="90000"/>
                        <a:lumOff val="10000"/>
                      </a:schemeClr>
                    </a:solidFill>
                    <a:latin typeface="Montserrat"/>
                  </a:rPr>
                  <a:t> financement </a:t>
                </a:r>
                <a:endParaRPr lang="en-US" sz="1600" b="1" dirty="0">
                  <a:solidFill>
                    <a:schemeClr val="bg2">
                      <a:lumMod val="90000"/>
                      <a:lumOff val="10000"/>
                    </a:schemeClr>
                  </a:solidFill>
                  <a:latin typeface="Montserrat"/>
                </a:endParaRPr>
              </a:p>
            </p:txBody>
          </p:sp>
          <p:sp>
            <p:nvSpPr>
              <p:cNvPr id="79" name="Google Shape;8446;p117"/>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80" name="Google Shape;8447;p117"/>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grpSp>
          <p:nvGrpSpPr>
            <p:cNvPr id="40" name="Google Shape;8448;p117"/>
            <p:cNvGrpSpPr/>
            <p:nvPr/>
          </p:nvGrpSpPr>
          <p:grpSpPr>
            <a:xfrm>
              <a:off x="2737686" y="2877210"/>
              <a:ext cx="116140" cy="15356"/>
              <a:chOff x="2737686" y="2877210"/>
              <a:chExt cx="116140" cy="15356"/>
            </a:xfrm>
            <a:grpFill/>
          </p:grpSpPr>
          <p:sp>
            <p:nvSpPr>
              <p:cNvPr id="77" name="Google Shape;8453;p117"/>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72" name="Google Shape;8461;p117"/>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67" name="Google Shape;8469;p117"/>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grpSp>
          <p:nvGrpSpPr>
            <p:cNvPr id="41" name="Google Shape;8473;p117"/>
            <p:cNvGrpSpPr/>
            <p:nvPr/>
          </p:nvGrpSpPr>
          <p:grpSpPr>
            <a:xfrm>
              <a:off x="2389399" y="3100241"/>
              <a:ext cx="812796" cy="296869"/>
              <a:chOff x="2389399" y="3100241"/>
              <a:chExt cx="812796" cy="296869"/>
            </a:xfrm>
            <a:grpFill/>
          </p:grpSpPr>
          <p:grpSp>
            <p:nvGrpSpPr>
              <p:cNvPr id="42" name="Google Shape;8474;p117"/>
              <p:cNvGrpSpPr/>
              <p:nvPr/>
            </p:nvGrpSpPr>
            <p:grpSpPr>
              <a:xfrm>
                <a:off x="2683630" y="3100241"/>
                <a:ext cx="224334" cy="296869"/>
                <a:chOff x="2683630" y="3100241"/>
                <a:chExt cx="224334" cy="296869"/>
              </a:xfrm>
              <a:grpFill/>
            </p:grpSpPr>
            <p:grpSp>
              <p:nvGrpSpPr>
                <p:cNvPr id="55" name="Google Shape;8475;p117"/>
                <p:cNvGrpSpPr/>
                <p:nvPr/>
              </p:nvGrpSpPr>
              <p:grpSpPr>
                <a:xfrm>
                  <a:off x="2788083" y="3100241"/>
                  <a:ext cx="15356" cy="98237"/>
                  <a:chOff x="2788083" y="3100241"/>
                  <a:chExt cx="15356" cy="98237"/>
                </a:xfrm>
                <a:grpFill/>
              </p:grpSpPr>
              <p:sp>
                <p:nvSpPr>
                  <p:cNvPr id="57" name="Google Shape;8476;p117"/>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8" name="Google Shape;8477;p117"/>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9" name="Google Shape;8478;p117"/>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sp>
              <p:nvSpPr>
                <p:cNvPr id="56" name="Google Shape;8480;p117"/>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ctr">
                    <a:buClr>
                      <a:srgbClr val="000000"/>
                    </a:buClr>
                    <a:buFont typeface="Arial"/>
                    <a:buNone/>
                  </a:pPr>
                  <a:r>
                    <a:rPr lang="fr-FR" sz="1600" b="1" kern="0" dirty="0" smtClean="0">
                      <a:solidFill>
                        <a:srgbClr val="000000"/>
                      </a:solidFill>
                      <a:latin typeface="Fira Sans Condensed Medium" panose="020B0604020202020204" charset="0"/>
                      <a:sym typeface="Arial"/>
                    </a:rPr>
                    <a:t>Section 2: </a:t>
                  </a:r>
                  <a:r>
                    <a:rPr lang="fr-FR" sz="1600" b="1" kern="0" dirty="0" smtClean="0">
                      <a:solidFill>
                        <a:schemeClr val="bg2">
                          <a:lumMod val="90000"/>
                          <a:lumOff val="10000"/>
                        </a:schemeClr>
                      </a:solidFill>
                      <a:latin typeface="Fira Sans Condensed Medium" panose="020B0604020202020204" charset="0"/>
                      <a:sym typeface="Arial"/>
                    </a:rPr>
                    <a:t>Gouvernance et performance des PME </a:t>
                  </a:r>
                  <a:endParaRPr sz="1600" b="1" kern="0" dirty="0">
                    <a:solidFill>
                      <a:schemeClr val="bg2">
                        <a:lumMod val="90000"/>
                        <a:lumOff val="10000"/>
                      </a:schemeClr>
                    </a:solidFill>
                    <a:latin typeface="Fira Sans Condensed Medium" panose="020B0604020202020204" charset="0"/>
                    <a:sym typeface="Arial"/>
                  </a:endParaRPr>
                </a:p>
              </p:txBody>
            </p:sp>
          </p:grpSp>
          <p:grpSp>
            <p:nvGrpSpPr>
              <p:cNvPr id="43" name="Google Shape;8482;p117"/>
              <p:cNvGrpSpPr/>
              <p:nvPr/>
            </p:nvGrpSpPr>
            <p:grpSpPr>
              <a:xfrm>
                <a:off x="2389399" y="3100241"/>
                <a:ext cx="363638" cy="296869"/>
                <a:chOff x="2389399" y="3100241"/>
                <a:chExt cx="363638" cy="296869"/>
              </a:xfrm>
              <a:grpFill/>
            </p:grpSpPr>
            <p:grpSp>
              <p:nvGrpSpPr>
                <p:cNvPr id="50" name="Google Shape;8483;p117"/>
                <p:cNvGrpSpPr/>
                <p:nvPr/>
              </p:nvGrpSpPr>
              <p:grpSpPr>
                <a:xfrm>
                  <a:off x="2493852" y="3100241"/>
                  <a:ext cx="259185" cy="98237"/>
                  <a:chOff x="2493852" y="3100241"/>
                  <a:chExt cx="259185" cy="98237"/>
                </a:xfrm>
                <a:grpFill/>
              </p:grpSpPr>
              <p:sp>
                <p:nvSpPr>
                  <p:cNvPr id="52" name="Google Shape;8484;p117"/>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3" name="Google Shape;8485;p117"/>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4" name="Google Shape;8486;p117"/>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sp>
              <p:nvSpPr>
                <p:cNvPr id="51" name="Google Shape;8488;p117"/>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ctr">
                    <a:buClr>
                      <a:srgbClr val="000000"/>
                    </a:buClr>
                    <a:buFont typeface="Arial"/>
                    <a:buNone/>
                  </a:pPr>
                  <a:r>
                    <a:rPr lang="fr-FR" sz="1600" b="1" dirty="0" smtClean="0">
                      <a:solidFill>
                        <a:srgbClr val="000000"/>
                      </a:solidFill>
                      <a:latin typeface="Fira Sans Condensed Medium" panose="020B0604020202020204" charset="0"/>
                    </a:rPr>
                    <a:t>Section 1: </a:t>
                  </a:r>
                  <a:r>
                    <a:rPr lang="fr-FR" sz="1600" b="1" dirty="0" smtClean="0">
                      <a:solidFill>
                        <a:schemeClr val="bg2">
                          <a:lumMod val="90000"/>
                          <a:lumOff val="10000"/>
                        </a:schemeClr>
                      </a:solidFill>
                      <a:latin typeface="Fira Sans Condensed Medium" panose="020B0604020202020204" charset="0"/>
                    </a:rPr>
                    <a:t>Généralités sur les PME </a:t>
                  </a:r>
                  <a:endParaRPr sz="1600" b="1" kern="0" dirty="0">
                    <a:solidFill>
                      <a:schemeClr val="bg2">
                        <a:lumMod val="90000"/>
                        <a:lumOff val="10000"/>
                      </a:schemeClr>
                    </a:solidFill>
                    <a:latin typeface="Fira Sans Condensed Medium" panose="020B0604020202020204" charset="0"/>
                    <a:sym typeface="Arial"/>
                  </a:endParaRPr>
                </a:p>
              </p:txBody>
            </p:sp>
          </p:grpSp>
          <p:grpSp>
            <p:nvGrpSpPr>
              <p:cNvPr id="44" name="Google Shape;8490;p117"/>
              <p:cNvGrpSpPr/>
              <p:nvPr/>
            </p:nvGrpSpPr>
            <p:grpSpPr>
              <a:xfrm>
                <a:off x="2838475" y="3100241"/>
                <a:ext cx="363720" cy="296869"/>
                <a:chOff x="2838475" y="3100241"/>
                <a:chExt cx="363720" cy="296869"/>
              </a:xfrm>
              <a:grpFill/>
            </p:grpSpPr>
            <p:grpSp>
              <p:nvGrpSpPr>
                <p:cNvPr id="45" name="Google Shape;8491;p117"/>
                <p:cNvGrpSpPr/>
                <p:nvPr/>
              </p:nvGrpSpPr>
              <p:grpSpPr>
                <a:xfrm>
                  <a:off x="2838475" y="3100241"/>
                  <a:ext cx="259185" cy="98237"/>
                  <a:chOff x="2838475" y="3100241"/>
                  <a:chExt cx="259185" cy="98237"/>
                </a:xfrm>
                <a:grpFill/>
              </p:grpSpPr>
              <p:sp>
                <p:nvSpPr>
                  <p:cNvPr id="47" name="Google Shape;8492;p117"/>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48" name="Google Shape;8493;p117"/>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49" name="Google Shape;8494;p117"/>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sp>
              <p:nvSpPr>
                <p:cNvPr id="46" name="Google Shape;8496;p117"/>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ctr">
                    <a:buClr>
                      <a:srgbClr val="000000"/>
                    </a:buClr>
                    <a:buFont typeface="Arial"/>
                    <a:buNone/>
                  </a:pPr>
                  <a:r>
                    <a:rPr lang="fr-FR" sz="1600" b="1" kern="0" dirty="0" smtClean="0">
                      <a:solidFill>
                        <a:srgbClr val="000000"/>
                      </a:solidFill>
                      <a:latin typeface="Fira Sans Condensed Medium" panose="020B0604020202020204" charset="0"/>
                      <a:sym typeface="Arial"/>
                    </a:rPr>
                    <a:t>Section 3: </a:t>
                  </a:r>
                  <a:r>
                    <a:rPr lang="fr-FR" sz="1600" b="1" kern="0" dirty="0" smtClean="0">
                      <a:solidFill>
                        <a:schemeClr val="bg2">
                          <a:lumMod val="90000"/>
                          <a:lumOff val="10000"/>
                        </a:schemeClr>
                      </a:solidFill>
                      <a:latin typeface="Fira Sans Condensed Medium" panose="020B0604020202020204" charset="0"/>
                      <a:sym typeface="Arial"/>
                    </a:rPr>
                    <a:t>Le financement des PME</a:t>
                  </a:r>
                  <a:endParaRPr sz="1600" b="1" kern="0" dirty="0">
                    <a:solidFill>
                      <a:schemeClr val="bg2">
                        <a:lumMod val="90000"/>
                        <a:lumOff val="10000"/>
                      </a:schemeClr>
                    </a:solidFill>
                    <a:latin typeface="Fira Sans Condensed Medium" panose="020B0604020202020204" charset="0"/>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grpSp>
        <p:nvGrpSpPr>
          <p:cNvPr id="38" name="Google Shape;8443;p117"/>
          <p:cNvGrpSpPr/>
          <p:nvPr/>
        </p:nvGrpSpPr>
        <p:grpSpPr>
          <a:xfrm>
            <a:off x="327821" y="683532"/>
            <a:ext cx="8371013" cy="3515489"/>
            <a:chOff x="2389399" y="2877210"/>
            <a:chExt cx="819844" cy="533608"/>
          </a:xfrm>
          <a:solidFill>
            <a:schemeClr val="accent4">
              <a:lumMod val="10000"/>
              <a:lumOff val="90000"/>
            </a:schemeClr>
          </a:solidFill>
        </p:grpSpPr>
        <p:grpSp>
          <p:nvGrpSpPr>
            <p:cNvPr id="39" name="Google Shape;8444;p117"/>
            <p:cNvGrpSpPr/>
            <p:nvPr/>
          </p:nvGrpSpPr>
          <p:grpSpPr>
            <a:xfrm>
              <a:off x="2492145" y="2881565"/>
              <a:ext cx="607300" cy="229751"/>
              <a:chOff x="2492145" y="2881565"/>
              <a:chExt cx="607300" cy="229751"/>
            </a:xfrm>
            <a:grpFill/>
          </p:grpSpPr>
          <p:sp>
            <p:nvSpPr>
              <p:cNvPr id="78" name="Google Shape;8445;p117"/>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lvl="0" algn="ctr"/>
                <a:r>
                  <a:rPr lang="en-US" sz="1600" b="1" dirty="0">
                    <a:latin typeface="Montserrat"/>
                  </a:rPr>
                  <a:t>Chapitre </a:t>
                </a:r>
                <a:r>
                  <a:rPr lang="en-US" sz="1600" b="1" dirty="0" smtClean="0">
                    <a:latin typeface="Montserrat"/>
                  </a:rPr>
                  <a:t>2: </a:t>
                </a:r>
                <a:r>
                  <a:rPr lang="en-US" sz="1600" b="1" dirty="0">
                    <a:solidFill>
                      <a:schemeClr val="bg2">
                        <a:lumMod val="90000"/>
                        <a:lumOff val="10000"/>
                      </a:schemeClr>
                    </a:solidFill>
                    <a:latin typeface="Montserrat"/>
                  </a:rPr>
                  <a:t>Accompagnement et financement des PME par le Capital Investissement</a:t>
                </a:r>
              </a:p>
            </p:txBody>
          </p:sp>
          <p:sp>
            <p:nvSpPr>
              <p:cNvPr id="79" name="Google Shape;8446;p117"/>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80" name="Google Shape;8447;p117"/>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grpSp>
          <p:nvGrpSpPr>
            <p:cNvPr id="40" name="Google Shape;8448;p117"/>
            <p:cNvGrpSpPr/>
            <p:nvPr/>
          </p:nvGrpSpPr>
          <p:grpSpPr>
            <a:xfrm>
              <a:off x="2737686" y="2877210"/>
              <a:ext cx="116140" cy="15356"/>
              <a:chOff x="2737686" y="2877210"/>
              <a:chExt cx="116140" cy="15356"/>
            </a:xfrm>
            <a:grpFill/>
          </p:grpSpPr>
          <p:sp>
            <p:nvSpPr>
              <p:cNvPr id="77" name="Google Shape;8453;p117"/>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72" name="Google Shape;8461;p117"/>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67" name="Google Shape;8469;p117"/>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grpSp>
          <p:nvGrpSpPr>
            <p:cNvPr id="41" name="Google Shape;8473;p117"/>
            <p:cNvGrpSpPr/>
            <p:nvPr/>
          </p:nvGrpSpPr>
          <p:grpSpPr>
            <a:xfrm>
              <a:off x="2389399" y="3100241"/>
              <a:ext cx="819844" cy="310577"/>
              <a:chOff x="2389399" y="3100241"/>
              <a:chExt cx="819844" cy="310577"/>
            </a:xfrm>
            <a:grpFill/>
          </p:grpSpPr>
          <p:grpSp>
            <p:nvGrpSpPr>
              <p:cNvPr id="42" name="Google Shape;8474;p117"/>
              <p:cNvGrpSpPr/>
              <p:nvPr/>
            </p:nvGrpSpPr>
            <p:grpSpPr>
              <a:xfrm>
                <a:off x="2683630" y="3100241"/>
                <a:ext cx="224334" cy="296869"/>
                <a:chOff x="2683630" y="3100241"/>
                <a:chExt cx="224334" cy="296869"/>
              </a:xfrm>
              <a:grpFill/>
            </p:grpSpPr>
            <p:grpSp>
              <p:nvGrpSpPr>
                <p:cNvPr id="55" name="Google Shape;8475;p117"/>
                <p:cNvGrpSpPr/>
                <p:nvPr/>
              </p:nvGrpSpPr>
              <p:grpSpPr>
                <a:xfrm>
                  <a:off x="2788083" y="3100241"/>
                  <a:ext cx="15356" cy="98237"/>
                  <a:chOff x="2788083" y="3100241"/>
                  <a:chExt cx="15356" cy="98237"/>
                </a:xfrm>
                <a:grpFill/>
              </p:grpSpPr>
              <p:sp>
                <p:nvSpPr>
                  <p:cNvPr id="57" name="Google Shape;8476;p117"/>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8" name="Google Shape;8477;p117"/>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9" name="Google Shape;8478;p117"/>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sp>
              <p:nvSpPr>
                <p:cNvPr id="56" name="Google Shape;8480;p117"/>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ctr">
                    <a:buClr>
                      <a:srgbClr val="000000"/>
                    </a:buClr>
                    <a:buFont typeface="Arial"/>
                    <a:buNone/>
                  </a:pPr>
                  <a:r>
                    <a:rPr lang="fr-FR" sz="1600" b="1" kern="0" dirty="0" smtClean="0">
                      <a:solidFill>
                        <a:srgbClr val="000000"/>
                      </a:solidFill>
                      <a:latin typeface="Fira Sans Condensed Medium" panose="020B0604020202020204" charset="0"/>
                      <a:sym typeface="Arial"/>
                    </a:rPr>
                    <a:t>Section 2: </a:t>
                  </a:r>
                  <a:r>
                    <a:rPr lang="fr-FR" sz="1600" b="1" kern="0" dirty="0" smtClean="0">
                      <a:solidFill>
                        <a:schemeClr val="bg2">
                          <a:lumMod val="90000"/>
                          <a:lumOff val="10000"/>
                        </a:schemeClr>
                      </a:solidFill>
                      <a:latin typeface="Fira Sans Condensed Medium" panose="020B0604020202020204" charset="0"/>
                      <a:sym typeface="Arial"/>
                    </a:rPr>
                    <a:t>Processus du C-I</a:t>
                  </a:r>
                  <a:endParaRPr sz="1600" b="1" kern="0" dirty="0">
                    <a:solidFill>
                      <a:schemeClr val="bg2">
                        <a:lumMod val="90000"/>
                        <a:lumOff val="10000"/>
                      </a:schemeClr>
                    </a:solidFill>
                    <a:latin typeface="Fira Sans Condensed Medium" panose="020B0604020202020204" charset="0"/>
                    <a:sym typeface="Arial"/>
                  </a:endParaRPr>
                </a:p>
              </p:txBody>
            </p:sp>
          </p:grpSp>
          <p:grpSp>
            <p:nvGrpSpPr>
              <p:cNvPr id="43" name="Google Shape;8482;p117"/>
              <p:cNvGrpSpPr/>
              <p:nvPr/>
            </p:nvGrpSpPr>
            <p:grpSpPr>
              <a:xfrm>
                <a:off x="2389399" y="3100241"/>
                <a:ext cx="363638" cy="296869"/>
                <a:chOff x="2389399" y="3100241"/>
                <a:chExt cx="363638" cy="296869"/>
              </a:xfrm>
              <a:grpFill/>
            </p:grpSpPr>
            <p:grpSp>
              <p:nvGrpSpPr>
                <p:cNvPr id="50" name="Google Shape;8483;p117"/>
                <p:cNvGrpSpPr/>
                <p:nvPr/>
              </p:nvGrpSpPr>
              <p:grpSpPr>
                <a:xfrm>
                  <a:off x="2493852" y="3100241"/>
                  <a:ext cx="259185" cy="98237"/>
                  <a:chOff x="2493852" y="3100241"/>
                  <a:chExt cx="259185" cy="98237"/>
                </a:xfrm>
                <a:grpFill/>
              </p:grpSpPr>
              <p:sp>
                <p:nvSpPr>
                  <p:cNvPr id="52" name="Google Shape;8484;p117"/>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3" name="Google Shape;8485;p117"/>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54" name="Google Shape;8486;p117"/>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sp>
              <p:nvSpPr>
                <p:cNvPr id="51" name="Google Shape;8488;p117"/>
                <p:cNvSpPr/>
                <p:nvPr/>
              </p:nvSpPr>
              <p:spPr>
                <a:xfrm>
                  <a:off x="2389399" y="3215065"/>
                  <a:ext cx="228080"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ctr">
                    <a:buClr>
                      <a:srgbClr val="000000"/>
                    </a:buClr>
                    <a:buFont typeface="Arial"/>
                    <a:buNone/>
                  </a:pPr>
                  <a:r>
                    <a:rPr lang="fr-FR" sz="1600" b="1" dirty="0" smtClean="0">
                      <a:solidFill>
                        <a:srgbClr val="000000"/>
                      </a:solidFill>
                      <a:latin typeface="Fira Sans Condensed Medium" panose="020B0604020202020204" charset="0"/>
                    </a:rPr>
                    <a:t>Section 1: </a:t>
                  </a:r>
                  <a:r>
                    <a:rPr lang="fr-FR" sz="1600" b="1" dirty="0" smtClean="0">
                      <a:solidFill>
                        <a:schemeClr val="bg2">
                          <a:lumMod val="90000"/>
                          <a:lumOff val="10000"/>
                        </a:schemeClr>
                      </a:solidFill>
                      <a:latin typeface="Fira Sans Condensed Medium" panose="020B0604020202020204" charset="0"/>
                    </a:rPr>
                    <a:t>Le C-I : une activité d’intermédiation spécifique</a:t>
                  </a:r>
                  <a:endParaRPr sz="1600" b="1" kern="0" dirty="0">
                    <a:solidFill>
                      <a:schemeClr val="bg2">
                        <a:lumMod val="90000"/>
                        <a:lumOff val="10000"/>
                      </a:schemeClr>
                    </a:solidFill>
                    <a:latin typeface="Fira Sans Condensed Medium" panose="020B0604020202020204" charset="0"/>
                    <a:sym typeface="Arial"/>
                  </a:endParaRPr>
                </a:p>
              </p:txBody>
            </p:sp>
          </p:grpSp>
          <p:grpSp>
            <p:nvGrpSpPr>
              <p:cNvPr id="44" name="Google Shape;8490;p117"/>
              <p:cNvGrpSpPr/>
              <p:nvPr/>
            </p:nvGrpSpPr>
            <p:grpSpPr>
              <a:xfrm>
                <a:off x="2838475" y="3100241"/>
                <a:ext cx="370768" cy="310577"/>
                <a:chOff x="2838475" y="3100241"/>
                <a:chExt cx="370768" cy="310577"/>
              </a:xfrm>
              <a:grpFill/>
            </p:grpSpPr>
            <p:grpSp>
              <p:nvGrpSpPr>
                <p:cNvPr id="45" name="Google Shape;8491;p117"/>
                <p:cNvGrpSpPr/>
                <p:nvPr/>
              </p:nvGrpSpPr>
              <p:grpSpPr>
                <a:xfrm>
                  <a:off x="2838475" y="3100241"/>
                  <a:ext cx="259185" cy="98237"/>
                  <a:chOff x="2838475" y="3100241"/>
                  <a:chExt cx="259185" cy="98237"/>
                </a:xfrm>
                <a:grpFill/>
              </p:grpSpPr>
              <p:sp>
                <p:nvSpPr>
                  <p:cNvPr id="47" name="Google Shape;8492;p117"/>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48" name="Google Shape;8493;p117"/>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sp>
                <p:nvSpPr>
                  <p:cNvPr id="49" name="Google Shape;8494;p117"/>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grpFill/>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buClr>
                        <a:srgbClr val="000000"/>
                      </a:buClr>
                      <a:buFont typeface="Arial"/>
                      <a:buNone/>
                    </a:pPr>
                    <a:endParaRPr sz="1400" kern="0">
                      <a:solidFill>
                        <a:srgbClr val="000000"/>
                      </a:solidFill>
                      <a:sym typeface="Arial"/>
                    </a:endParaRPr>
                  </a:p>
                </p:txBody>
              </p:sp>
            </p:grpSp>
            <p:sp>
              <p:nvSpPr>
                <p:cNvPr id="46" name="Google Shape;8496;p117"/>
                <p:cNvSpPr/>
                <p:nvPr/>
              </p:nvSpPr>
              <p:spPr>
                <a:xfrm>
                  <a:off x="2961323" y="3215065"/>
                  <a:ext cx="247920" cy="195753"/>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grp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p>
                  <a:pPr algn="ctr">
                    <a:buClr>
                      <a:srgbClr val="000000"/>
                    </a:buClr>
                    <a:buFont typeface="Arial"/>
                    <a:buNone/>
                  </a:pPr>
                  <a:r>
                    <a:rPr lang="fr-FR" sz="1600" b="1" kern="0" dirty="0" smtClean="0">
                      <a:solidFill>
                        <a:srgbClr val="000000"/>
                      </a:solidFill>
                      <a:latin typeface="Fira Sans Condensed Medium" panose="020B0604020202020204" charset="0"/>
                      <a:sym typeface="Arial"/>
                    </a:rPr>
                    <a:t>Section 3: </a:t>
                  </a:r>
                  <a:r>
                    <a:rPr lang="fr-FR" sz="1600" b="1" kern="0" dirty="0" smtClean="0">
                      <a:solidFill>
                        <a:schemeClr val="bg2">
                          <a:lumMod val="90000"/>
                          <a:lumOff val="10000"/>
                        </a:schemeClr>
                      </a:solidFill>
                      <a:latin typeface="Fira Sans Condensed Medium" panose="020B0604020202020204" charset="0"/>
                      <a:sym typeface="Arial"/>
                    </a:rPr>
                    <a:t>stratégies des SCI dans le cadre d’accompagnement des PME</a:t>
                  </a:r>
                  <a:endParaRPr sz="1600" b="1" kern="0" dirty="0">
                    <a:solidFill>
                      <a:schemeClr val="bg2">
                        <a:lumMod val="90000"/>
                        <a:lumOff val="10000"/>
                      </a:schemeClr>
                    </a:solidFill>
                    <a:latin typeface="Fira Sans Condensed Medium" panose="020B0604020202020204" charset="0"/>
                    <a:sym typeface="Arial"/>
                  </a:endParaRPr>
                </a:p>
              </p:txBody>
            </p:sp>
          </p:grpSp>
        </p:grpSp>
      </p:grpSp>
    </p:spTree>
    <p:extLst>
      <p:ext uri="{BB962C8B-B14F-4D97-AF65-F5344CB8AC3E}">
        <p14:creationId xmlns:p14="http://schemas.microsoft.com/office/powerpoint/2010/main" val="207837203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rnational Banking Day XL by Slidesgo">
  <a:themeElements>
    <a:clrScheme name="Simple Light">
      <a:dk1>
        <a:srgbClr val="191919"/>
      </a:dk1>
      <a:lt1>
        <a:srgbClr val="FFFFFF"/>
      </a:lt1>
      <a:dk2>
        <a:srgbClr val="0C2054"/>
      </a:dk2>
      <a:lt2>
        <a:srgbClr val="CCCCCC"/>
      </a:lt2>
      <a:accent1>
        <a:srgbClr val="EFEFEF"/>
      </a:accent1>
      <a:accent2>
        <a:srgbClr val="DC9526"/>
      </a:accent2>
      <a:accent3>
        <a:srgbClr val="F3AC3D"/>
      </a:accent3>
      <a:accent4>
        <a:srgbClr val="263238"/>
      </a:accent4>
      <a:accent5>
        <a:srgbClr val="999999"/>
      </a:accent5>
      <a:accent6>
        <a:srgbClr val="666666"/>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16859</TotalTime>
  <Words>2634</Words>
  <Application>Microsoft Office PowerPoint</Application>
  <PresentationFormat>On-screen Show (16:9)</PresentationFormat>
  <Paragraphs>265</Paragraphs>
  <Slides>28</Slides>
  <Notes>28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28</vt:i4>
      </vt:variant>
    </vt:vector>
  </HeadingPairs>
  <TitlesOfParts>
    <vt:vector size="47" baseType="lpstr">
      <vt:lpstr>Arial</vt:lpstr>
      <vt:lpstr>Arial Narrow</vt:lpstr>
      <vt:lpstr>Bebas Neue</vt:lpstr>
      <vt:lpstr>Calibri</vt:lpstr>
      <vt:lpstr>Cambria Math</vt:lpstr>
      <vt:lpstr>Fira Sans</vt:lpstr>
      <vt:lpstr>Fira Sans Condensed</vt:lpstr>
      <vt:lpstr>Fira Sans Condensed Medium</vt:lpstr>
      <vt:lpstr>Fira Sans Extra Condensed Medium</vt:lpstr>
      <vt:lpstr>Lato</vt:lpstr>
      <vt:lpstr>Montserrat</vt:lpstr>
      <vt:lpstr>Montserrat ExtraBold</vt:lpstr>
      <vt:lpstr>Poppins</vt:lpstr>
      <vt:lpstr>Roboto</vt:lpstr>
      <vt:lpstr>Roboto Condensed Light</vt:lpstr>
      <vt:lpstr>Times New Roman</vt:lpstr>
      <vt:lpstr>Trebuchet MS</vt:lpstr>
      <vt:lpstr>Wingdings</vt:lpstr>
      <vt:lpstr>International Banking Day XL by Slidesgo</vt:lpstr>
      <vt:lpstr>PowerPoint Presentation</vt:lpstr>
      <vt:lpstr>PowerPoint Presentation</vt:lpstr>
      <vt:lpstr>Objectifs:</vt:lpstr>
      <vt:lpstr>Problématique </vt:lpstr>
      <vt:lpstr>Hypothèses</vt:lpstr>
      <vt:lpstr>Méthodologie </vt:lpstr>
      <vt:lpstr>Plan de travail </vt:lpstr>
      <vt:lpstr>PowerPoint Presentation</vt:lpstr>
      <vt:lpstr>PowerPoint Presentation</vt:lpstr>
      <vt:lpstr>PowerPoint Presentation</vt:lpstr>
      <vt:lpstr>La société Financière d’investissements, de participations et de placement  par  abréviation « SOFINANCE »  est un établissement financier, doté d’un statut de Société par actions et d’un capital social de       10 000 000 000 DA .</vt:lpstr>
      <vt:lpstr>PowerPoint Presentation</vt:lpstr>
      <vt:lpstr>PowerPoint Presentation</vt:lpstr>
      <vt:lpstr>PowerPoint Presentation</vt:lpstr>
      <vt:lpstr>PowerPoint Presentation</vt:lpstr>
      <vt:lpstr>3.4. Valeur de l’EURL X à l’entrée et à la sortie par la méthode DCF</vt:lpstr>
      <vt:lpstr>3.5. les principales actions menées par SOFINANCE dans l’EURL X</vt:lpstr>
      <vt:lpstr>PowerPoint Presentation</vt:lpstr>
      <vt:lpstr>PowerPoint Presentation</vt:lpstr>
      <vt:lpstr>PowerPoint Presentation</vt:lpstr>
      <vt:lpstr>3.4. Valeur de l’EURL X à l’entrée et à la sortie par la méthode DCF</vt:lpstr>
      <vt:lpstr>PowerPoint Presentation</vt:lpstr>
      <vt:lpstr>DISCUSSION  DES  RESULTATS </vt:lpstr>
      <vt:lpstr>Test des hypothèses</vt:lpstr>
      <vt:lpstr>Recomondations </vt:lpstr>
      <vt:lpstr>Perspectives </vt:lpstr>
      <vt:lpstr>Merci de votre attention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MINISTÈRE DE L’ENSEIGNEMENT SUPÉRIEUR ET DE LA RECHERCHE SCIENTIFIQUE  ÉCOLE SUPERIEURE DE COMMERCE KOLEA</dc:title>
  <cp:lastModifiedBy>DELL</cp:lastModifiedBy>
  <cp:revision>208</cp:revision>
  <dcterms:modified xsi:type="dcterms:W3CDTF">2023-06-17T08:15:48Z</dcterms:modified>
</cp:coreProperties>
</file>